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80" r:id="rId2"/>
    <p:sldId id="491" r:id="rId3"/>
    <p:sldId id="496" r:id="rId4"/>
    <p:sldId id="490" r:id="rId5"/>
    <p:sldId id="501" r:id="rId6"/>
    <p:sldId id="497" r:id="rId7"/>
    <p:sldId id="502" r:id="rId8"/>
    <p:sldId id="503" r:id="rId9"/>
    <p:sldId id="504" r:id="rId10"/>
    <p:sldId id="271"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0"/>
  </p:normalViewPr>
  <p:slideViewPr>
    <p:cSldViewPr snapToGrid="0">
      <p:cViewPr varScale="1">
        <p:scale>
          <a:sx n="95" d="100"/>
          <a:sy n="95" d="100"/>
        </p:scale>
        <p:origin x="11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47C78-C86B-A040-A7C9-7B651246C82E}"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A09D28F2-7AFD-764E-AD09-2D1978FC5CAA}">
      <dgm:prSet phldrT="[Testo]"/>
      <dgm:spPr/>
      <dgm:t>
        <a:bodyPr/>
        <a:lstStyle/>
        <a:p>
          <a:r>
            <a:rPr lang="it-IT" dirty="0"/>
            <a:t>Regione Autonoma della Sardegna (RAS)</a:t>
          </a:r>
        </a:p>
      </dgm:t>
    </dgm:pt>
    <dgm:pt modelId="{C8C6C9F7-8B79-DE4B-940A-9508663E9B9D}" type="parTrans" cxnId="{07AA86EB-A1F1-5E46-8894-50A61F8D2E5B}">
      <dgm:prSet/>
      <dgm:spPr/>
      <dgm:t>
        <a:bodyPr/>
        <a:lstStyle/>
        <a:p>
          <a:endParaRPr lang="it-IT"/>
        </a:p>
      </dgm:t>
    </dgm:pt>
    <dgm:pt modelId="{DD7A88C8-E587-964F-9977-F7EA1928B947}" type="sibTrans" cxnId="{07AA86EB-A1F1-5E46-8894-50A61F8D2E5B}">
      <dgm:prSet/>
      <dgm:spPr/>
      <dgm:t>
        <a:bodyPr/>
        <a:lstStyle/>
        <a:p>
          <a:endParaRPr lang="it-IT"/>
        </a:p>
      </dgm:t>
    </dgm:pt>
    <dgm:pt modelId="{A528D63D-ADD4-194D-93CC-582684916818}">
      <dgm:prSet phldrT="[Testo]"/>
      <dgm:spPr/>
      <dgm:t>
        <a:bodyPr/>
        <a:lstStyle/>
        <a:p>
          <a:r>
            <a:rPr lang="it-IT" dirty="0"/>
            <a:t>CNR-IAS</a:t>
          </a:r>
        </a:p>
      </dgm:t>
    </dgm:pt>
    <dgm:pt modelId="{30949A83-9C36-424C-887B-36B16899CABB}" type="parTrans" cxnId="{A395BFAD-1E2B-DE4F-B821-016F4D795D00}">
      <dgm:prSet/>
      <dgm:spPr/>
      <dgm:t>
        <a:bodyPr/>
        <a:lstStyle/>
        <a:p>
          <a:endParaRPr lang="it-IT"/>
        </a:p>
      </dgm:t>
    </dgm:pt>
    <dgm:pt modelId="{864F1968-92DC-5B42-8BCF-221C5B5321C4}" type="sibTrans" cxnId="{A395BFAD-1E2B-DE4F-B821-016F4D795D00}">
      <dgm:prSet/>
      <dgm:spPr/>
      <dgm:t>
        <a:bodyPr/>
        <a:lstStyle/>
        <a:p>
          <a:endParaRPr lang="it-IT"/>
        </a:p>
      </dgm:t>
    </dgm:pt>
    <dgm:pt modelId="{8B04BFE0-D1EB-DE4A-B677-4DE1AFF68D58}">
      <dgm:prSet phldrT="[Testo]"/>
      <dgm:spPr/>
      <dgm:t>
        <a:bodyPr/>
        <a:lstStyle/>
        <a:p>
          <a:r>
            <a:rPr lang="it-IT" dirty="0"/>
            <a:t>CRITERIA</a:t>
          </a:r>
        </a:p>
      </dgm:t>
    </dgm:pt>
    <dgm:pt modelId="{B2A27322-C1AC-114E-8099-A8A302C888F7}" type="parTrans" cxnId="{E01E35A0-33CC-0E4B-BD52-0EEB2146D504}">
      <dgm:prSet/>
      <dgm:spPr/>
      <dgm:t>
        <a:bodyPr/>
        <a:lstStyle/>
        <a:p>
          <a:endParaRPr lang="it-IT"/>
        </a:p>
      </dgm:t>
    </dgm:pt>
    <dgm:pt modelId="{5C2EEC17-9BC1-9E4F-96D6-19D649FE1F79}" type="sibTrans" cxnId="{E01E35A0-33CC-0E4B-BD52-0EEB2146D504}">
      <dgm:prSet/>
      <dgm:spPr/>
      <dgm:t>
        <a:bodyPr/>
        <a:lstStyle/>
        <a:p>
          <a:endParaRPr lang="it-IT"/>
        </a:p>
      </dgm:t>
    </dgm:pt>
    <dgm:pt modelId="{CB18952B-C7B2-1747-8538-D869106C27B5}">
      <dgm:prSet phldrT="[Testo]"/>
      <dgm:spPr/>
      <dgm:t>
        <a:bodyPr/>
        <a:lstStyle/>
        <a:p>
          <a:r>
            <a:rPr lang="it-IT" dirty="0"/>
            <a:t>IMC</a:t>
          </a:r>
        </a:p>
      </dgm:t>
    </dgm:pt>
    <dgm:pt modelId="{7385701D-66E9-3949-9F9A-48A4D4A1FC2E}" type="parTrans" cxnId="{42BF9334-3178-AB45-8FC5-5CD074C613F4}">
      <dgm:prSet/>
      <dgm:spPr/>
      <dgm:t>
        <a:bodyPr/>
        <a:lstStyle/>
        <a:p>
          <a:endParaRPr lang="it-IT"/>
        </a:p>
      </dgm:t>
    </dgm:pt>
    <dgm:pt modelId="{35302828-00C0-D947-9469-83385B7D4873}" type="sibTrans" cxnId="{42BF9334-3178-AB45-8FC5-5CD074C613F4}">
      <dgm:prSet/>
      <dgm:spPr/>
      <dgm:t>
        <a:bodyPr/>
        <a:lstStyle/>
        <a:p>
          <a:endParaRPr lang="it-IT"/>
        </a:p>
      </dgm:t>
    </dgm:pt>
    <dgm:pt modelId="{7EC2C5BB-1179-5342-87E6-389A0F6BE686}">
      <dgm:prSet phldrT="[Testo]"/>
      <dgm:spPr/>
      <dgm:t>
        <a:bodyPr/>
        <a:lstStyle/>
        <a:p>
          <a:r>
            <a:rPr lang="it-IT" dirty="0"/>
            <a:t>MEDSEA</a:t>
          </a:r>
        </a:p>
      </dgm:t>
    </dgm:pt>
    <dgm:pt modelId="{B96E0BCE-8C04-E146-B2B8-0F27B570DDB6}" type="parTrans" cxnId="{A77F2263-DD4C-F940-ABD6-DAE270F93556}">
      <dgm:prSet/>
      <dgm:spPr/>
      <dgm:t>
        <a:bodyPr/>
        <a:lstStyle/>
        <a:p>
          <a:endParaRPr lang="it-IT"/>
        </a:p>
      </dgm:t>
    </dgm:pt>
    <dgm:pt modelId="{B4DB93C7-0465-E345-A146-F009DCA8C496}" type="sibTrans" cxnId="{A77F2263-DD4C-F940-ABD6-DAE270F93556}">
      <dgm:prSet/>
      <dgm:spPr/>
      <dgm:t>
        <a:bodyPr/>
        <a:lstStyle/>
        <a:p>
          <a:endParaRPr lang="it-IT"/>
        </a:p>
      </dgm:t>
    </dgm:pt>
    <dgm:pt modelId="{F57EB6E4-3278-5A4A-9CCA-6480C60C2493}" type="pres">
      <dgm:prSet presAssocID="{A0247C78-C86B-A040-A7C9-7B651246C82E}" presName="hierChild1" presStyleCnt="0">
        <dgm:presLayoutVars>
          <dgm:orgChart val="1"/>
          <dgm:chPref val="1"/>
          <dgm:dir/>
          <dgm:animOne val="branch"/>
          <dgm:animLvl val="lvl"/>
          <dgm:resizeHandles/>
        </dgm:presLayoutVars>
      </dgm:prSet>
      <dgm:spPr/>
    </dgm:pt>
    <dgm:pt modelId="{1DD082D9-93B3-3A4A-86EE-4BA5D6109EEC}" type="pres">
      <dgm:prSet presAssocID="{A09D28F2-7AFD-764E-AD09-2D1978FC5CAA}" presName="hierRoot1" presStyleCnt="0">
        <dgm:presLayoutVars>
          <dgm:hierBranch val="init"/>
        </dgm:presLayoutVars>
      </dgm:prSet>
      <dgm:spPr/>
    </dgm:pt>
    <dgm:pt modelId="{92FF96FD-A951-8B4C-8BD6-B6C2040B3775}" type="pres">
      <dgm:prSet presAssocID="{A09D28F2-7AFD-764E-AD09-2D1978FC5CAA}" presName="rootComposite1" presStyleCnt="0"/>
      <dgm:spPr/>
    </dgm:pt>
    <dgm:pt modelId="{EF3F7212-0671-A448-A6BC-2ADF2EB69682}" type="pres">
      <dgm:prSet presAssocID="{A09D28F2-7AFD-764E-AD09-2D1978FC5CAA}" presName="rootText1" presStyleLbl="node0" presStyleIdx="0" presStyleCnt="1" custLinFactNeighborX="4366" custLinFactNeighborY="-5361">
        <dgm:presLayoutVars>
          <dgm:chPref val="3"/>
        </dgm:presLayoutVars>
      </dgm:prSet>
      <dgm:spPr/>
    </dgm:pt>
    <dgm:pt modelId="{B869F83F-8F67-4B40-B473-56C000833484}" type="pres">
      <dgm:prSet presAssocID="{A09D28F2-7AFD-764E-AD09-2D1978FC5CAA}" presName="rootConnector1" presStyleLbl="node1" presStyleIdx="0" presStyleCnt="0"/>
      <dgm:spPr/>
    </dgm:pt>
    <dgm:pt modelId="{3D057995-DDA4-D549-BD23-B563BD67DDAB}" type="pres">
      <dgm:prSet presAssocID="{A09D28F2-7AFD-764E-AD09-2D1978FC5CAA}" presName="hierChild2" presStyleCnt="0"/>
      <dgm:spPr/>
    </dgm:pt>
    <dgm:pt modelId="{2BEA35E3-79EA-B540-9CD3-6582594CC8B4}" type="pres">
      <dgm:prSet presAssocID="{30949A83-9C36-424C-887B-36B16899CABB}" presName="Name37" presStyleLbl="parChTrans1D2" presStyleIdx="0" presStyleCnt="4"/>
      <dgm:spPr/>
    </dgm:pt>
    <dgm:pt modelId="{D47BD833-F3BE-0747-9352-901928228F49}" type="pres">
      <dgm:prSet presAssocID="{A528D63D-ADD4-194D-93CC-582684916818}" presName="hierRoot2" presStyleCnt="0">
        <dgm:presLayoutVars>
          <dgm:hierBranch val="init"/>
        </dgm:presLayoutVars>
      </dgm:prSet>
      <dgm:spPr/>
    </dgm:pt>
    <dgm:pt modelId="{7E971242-9AE3-2C46-BFD1-1DAF9A116288}" type="pres">
      <dgm:prSet presAssocID="{A528D63D-ADD4-194D-93CC-582684916818}" presName="rootComposite" presStyleCnt="0"/>
      <dgm:spPr/>
    </dgm:pt>
    <dgm:pt modelId="{45F4C476-DC4C-7740-B271-4925B1570487}" type="pres">
      <dgm:prSet presAssocID="{A528D63D-ADD4-194D-93CC-582684916818}" presName="rootText" presStyleLbl="node2" presStyleIdx="0" presStyleCnt="4">
        <dgm:presLayoutVars>
          <dgm:chPref val="3"/>
        </dgm:presLayoutVars>
      </dgm:prSet>
      <dgm:spPr/>
    </dgm:pt>
    <dgm:pt modelId="{85515756-42BA-4343-8616-2293E8499B1F}" type="pres">
      <dgm:prSet presAssocID="{A528D63D-ADD4-194D-93CC-582684916818}" presName="rootConnector" presStyleLbl="node2" presStyleIdx="0" presStyleCnt="4"/>
      <dgm:spPr/>
    </dgm:pt>
    <dgm:pt modelId="{5BD3BF6C-F116-7B4E-8C93-2472C3E537D5}" type="pres">
      <dgm:prSet presAssocID="{A528D63D-ADD4-194D-93CC-582684916818}" presName="hierChild4" presStyleCnt="0"/>
      <dgm:spPr/>
    </dgm:pt>
    <dgm:pt modelId="{6A8CACC1-CF21-FD40-9B9C-9138A3F3C6E7}" type="pres">
      <dgm:prSet presAssocID="{A528D63D-ADD4-194D-93CC-582684916818}" presName="hierChild5" presStyleCnt="0"/>
      <dgm:spPr/>
    </dgm:pt>
    <dgm:pt modelId="{A22E4ADE-B0B5-0A4E-815E-159311FCA923}" type="pres">
      <dgm:prSet presAssocID="{B2A27322-C1AC-114E-8099-A8A302C888F7}" presName="Name37" presStyleLbl="parChTrans1D2" presStyleIdx="1" presStyleCnt="4"/>
      <dgm:spPr/>
    </dgm:pt>
    <dgm:pt modelId="{E75D97AD-631E-EA4C-918A-CC7500CAA2BD}" type="pres">
      <dgm:prSet presAssocID="{8B04BFE0-D1EB-DE4A-B677-4DE1AFF68D58}" presName="hierRoot2" presStyleCnt="0">
        <dgm:presLayoutVars>
          <dgm:hierBranch val="init"/>
        </dgm:presLayoutVars>
      </dgm:prSet>
      <dgm:spPr/>
    </dgm:pt>
    <dgm:pt modelId="{5376F1CB-6CD1-0944-84A8-88D328805275}" type="pres">
      <dgm:prSet presAssocID="{8B04BFE0-D1EB-DE4A-B677-4DE1AFF68D58}" presName="rootComposite" presStyleCnt="0"/>
      <dgm:spPr/>
    </dgm:pt>
    <dgm:pt modelId="{AB80CE51-03EF-6D4D-88CB-24AA07CF5112}" type="pres">
      <dgm:prSet presAssocID="{8B04BFE0-D1EB-DE4A-B677-4DE1AFF68D58}" presName="rootText" presStyleLbl="node2" presStyleIdx="1" presStyleCnt="4">
        <dgm:presLayoutVars>
          <dgm:chPref val="3"/>
        </dgm:presLayoutVars>
      </dgm:prSet>
      <dgm:spPr/>
    </dgm:pt>
    <dgm:pt modelId="{DA7A6160-6A62-EE4E-BDE0-C7851E0B597A}" type="pres">
      <dgm:prSet presAssocID="{8B04BFE0-D1EB-DE4A-B677-4DE1AFF68D58}" presName="rootConnector" presStyleLbl="node2" presStyleIdx="1" presStyleCnt="4"/>
      <dgm:spPr/>
    </dgm:pt>
    <dgm:pt modelId="{5F42356C-B408-194D-9DD6-AE504D0787C8}" type="pres">
      <dgm:prSet presAssocID="{8B04BFE0-D1EB-DE4A-B677-4DE1AFF68D58}" presName="hierChild4" presStyleCnt="0"/>
      <dgm:spPr/>
    </dgm:pt>
    <dgm:pt modelId="{58A8D190-A247-584F-B3D8-F193261ECFCE}" type="pres">
      <dgm:prSet presAssocID="{8B04BFE0-D1EB-DE4A-B677-4DE1AFF68D58}" presName="hierChild5" presStyleCnt="0"/>
      <dgm:spPr/>
    </dgm:pt>
    <dgm:pt modelId="{2023CDD1-BCA9-5F46-96A4-4D18E5BE0935}" type="pres">
      <dgm:prSet presAssocID="{7385701D-66E9-3949-9F9A-48A4D4A1FC2E}" presName="Name37" presStyleLbl="parChTrans1D2" presStyleIdx="2" presStyleCnt="4"/>
      <dgm:spPr/>
    </dgm:pt>
    <dgm:pt modelId="{D399A779-EE33-474D-A52A-2356F58431E4}" type="pres">
      <dgm:prSet presAssocID="{CB18952B-C7B2-1747-8538-D869106C27B5}" presName="hierRoot2" presStyleCnt="0">
        <dgm:presLayoutVars>
          <dgm:hierBranch val="init"/>
        </dgm:presLayoutVars>
      </dgm:prSet>
      <dgm:spPr/>
    </dgm:pt>
    <dgm:pt modelId="{879FF827-2280-E140-9B73-EF424B0467B8}" type="pres">
      <dgm:prSet presAssocID="{CB18952B-C7B2-1747-8538-D869106C27B5}" presName="rootComposite" presStyleCnt="0"/>
      <dgm:spPr/>
    </dgm:pt>
    <dgm:pt modelId="{DBB43675-D1F9-0345-BC6E-3DDC1A163392}" type="pres">
      <dgm:prSet presAssocID="{CB18952B-C7B2-1747-8538-D869106C27B5}" presName="rootText" presStyleLbl="node2" presStyleIdx="2" presStyleCnt="4">
        <dgm:presLayoutVars>
          <dgm:chPref val="3"/>
        </dgm:presLayoutVars>
      </dgm:prSet>
      <dgm:spPr/>
    </dgm:pt>
    <dgm:pt modelId="{C88B241B-86E3-4F49-BCCC-DFFA7CB657E7}" type="pres">
      <dgm:prSet presAssocID="{CB18952B-C7B2-1747-8538-D869106C27B5}" presName="rootConnector" presStyleLbl="node2" presStyleIdx="2" presStyleCnt="4"/>
      <dgm:spPr/>
    </dgm:pt>
    <dgm:pt modelId="{F30810B0-880A-2845-8AA5-D9BC1FAA46AF}" type="pres">
      <dgm:prSet presAssocID="{CB18952B-C7B2-1747-8538-D869106C27B5}" presName="hierChild4" presStyleCnt="0"/>
      <dgm:spPr/>
    </dgm:pt>
    <dgm:pt modelId="{B11339AE-C7A7-1A44-9187-7650496B3AC1}" type="pres">
      <dgm:prSet presAssocID="{CB18952B-C7B2-1747-8538-D869106C27B5}" presName="hierChild5" presStyleCnt="0"/>
      <dgm:spPr/>
    </dgm:pt>
    <dgm:pt modelId="{D45932CF-A370-6A4A-B32C-3EF929B427B2}" type="pres">
      <dgm:prSet presAssocID="{B96E0BCE-8C04-E146-B2B8-0F27B570DDB6}" presName="Name37" presStyleLbl="parChTrans1D2" presStyleIdx="3" presStyleCnt="4"/>
      <dgm:spPr/>
    </dgm:pt>
    <dgm:pt modelId="{B451DF64-3AEC-FD43-A544-B3535A8C5578}" type="pres">
      <dgm:prSet presAssocID="{7EC2C5BB-1179-5342-87E6-389A0F6BE686}" presName="hierRoot2" presStyleCnt="0">
        <dgm:presLayoutVars>
          <dgm:hierBranch val="init"/>
        </dgm:presLayoutVars>
      </dgm:prSet>
      <dgm:spPr/>
    </dgm:pt>
    <dgm:pt modelId="{2E48A92E-C537-AB43-9974-10D2B645496C}" type="pres">
      <dgm:prSet presAssocID="{7EC2C5BB-1179-5342-87E6-389A0F6BE686}" presName="rootComposite" presStyleCnt="0"/>
      <dgm:spPr/>
    </dgm:pt>
    <dgm:pt modelId="{6CC7E962-9D7F-7E49-AF6C-A9501433CBC0}" type="pres">
      <dgm:prSet presAssocID="{7EC2C5BB-1179-5342-87E6-389A0F6BE686}" presName="rootText" presStyleLbl="node2" presStyleIdx="3" presStyleCnt="4">
        <dgm:presLayoutVars>
          <dgm:chPref val="3"/>
        </dgm:presLayoutVars>
      </dgm:prSet>
      <dgm:spPr/>
    </dgm:pt>
    <dgm:pt modelId="{A9DFDAFC-231D-4D43-9965-9C63A403FEBD}" type="pres">
      <dgm:prSet presAssocID="{7EC2C5BB-1179-5342-87E6-389A0F6BE686}" presName="rootConnector" presStyleLbl="node2" presStyleIdx="3" presStyleCnt="4"/>
      <dgm:spPr/>
    </dgm:pt>
    <dgm:pt modelId="{1987BFAD-5CCE-F049-8DC2-A28584CCBCD1}" type="pres">
      <dgm:prSet presAssocID="{7EC2C5BB-1179-5342-87E6-389A0F6BE686}" presName="hierChild4" presStyleCnt="0"/>
      <dgm:spPr/>
    </dgm:pt>
    <dgm:pt modelId="{CD08510A-16A1-934B-9787-C4BFD6379B04}" type="pres">
      <dgm:prSet presAssocID="{7EC2C5BB-1179-5342-87E6-389A0F6BE686}" presName="hierChild5" presStyleCnt="0"/>
      <dgm:spPr/>
    </dgm:pt>
    <dgm:pt modelId="{95F3F90E-7A0B-B049-8ADC-DDA88D007C47}" type="pres">
      <dgm:prSet presAssocID="{A09D28F2-7AFD-764E-AD09-2D1978FC5CAA}" presName="hierChild3" presStyleCnt="0"/>
      <dgm:spPr/>
    </dgm:pt>
  </dgm:ptLst>
  <dgm:cxnLst>
    <dgm:cxn modelId="{F7AA0709-E388-1248-A180-4BC7E005D964}" type="presOf" srcId="{CB18952B-C7B2-1747-8538-D869106C27B5}" destId="{C88B241B-86E3-4F49-BCCC-DFFA7CB657E7}" srcOrd="1" destOrd="0" presId="urn:microsoft.com/office/officeart/2005/8/layout/orgChart1"/>
    <dgm:cxn modelId="{42BF9334-3178-AB45-8FC5-5CD074C613F4}" srcId="{A09D28F2-7AFD-764E-AD09-2D1978FC5CAA}" destId="{CB18952B-C7B2-1747-8538-D869106C27B5}" srcOrd="2" destOrd="0" parTransId="{7385701D-66E9-3949-9F9A-48A4D4A1FC2E}" sibTransId="{35302828-00C0-D947-9469-83385B7D4873}"/>
    <dgm:cxn modelId="{6194913A-2449-3840-B631-1CD01D312A54}" type="presOf" srcId="{B2A27322-C1AC-114E-8099-A8A302C888F7}" destId="{A22E4ADE-B0B5-0A4E-815E-159311FCA923}" srcOrd="0" destOrd="0" presId="urn:microsoft.com/office/officeart/2005/8/layout/orgChart1"/>
    <dgm:cxn modelId="{6979E240-269A-0E45-A15E-74130A567181}" type="presOf" srcId="{B96E0BCE-8C04-E146-B2B8-0F27B570DDB6}" destId="{D45932CF-A370-6A4A-B32C-3EF929B427B2}" srcOrd="0" destOrd="0" presId="urn:microsoft.com/office/officeart/2005/8/layout/orgChart1"/>
    <dgm:cxn modelId="{A77F2263-DD4C-F940-ABD6-DAE270F93556}" srcId="{A09D28F2-7AFD-764E-AD09-2D1978FC5CAA}" destId="{7EC2C5BB-1179-5342-87E6-389A0F6BE686}" srcOrd="3" destOrd="0" parTransId="{B96E0BCE-8C04-E146-B2B8-0F27B570DDB6}" sibTransId="{B4DB93C7-0465-E345-A146-F009DCA8C496}"/>
    <dgm:cxn modelId="{F947FC48-1396-2947-BD13-4445C6DFAFA0}" type="presOf" srcId="{7EC2C5BB-1179-5342-87E6-389A0F6BE686}" destId="{A9DFDAFC-231D-4D43-9965-9C63A403FEBD}" srcOrd="1" destOrd="0" presId="urn:microsoft.com/office/officeart/2005/8/layout/orgChart1"/>
    <dgm:cxn modelId="{D356377C-5AED-9344-9287-B868782732C2}" type="presOf" srcId="{CB18952B-C7B2-1747-8538-D869106C27B5}" destId="{DBB43675-D1F9-0345-BC6E-3DDC1A163392}" srcOrd="0" destOrd="0" presId="urn:microsoft.com/office/officeart/2005/8/layout/orgChart1"/>
    <dgm:cxn modelId="{43DB608E-531A-D84F-B2B7-5ADE7BD965F2}" type="presOf" srcId="{30949A83-9C36-424C-887B-36B16899CABB}" destId="{2BEA35E3-79EA-B540-9CD3-6582594CC8B4}" srcOrd="0" destOrd="0" presId="urn:microsoft.com/office/officeart/2005/8/layout/orgChart1"/>
    <dgm:cxn modelId="{6BC5D78F-7A00-7849-850B-C086B6A8D97D}" type="presOf" srcId="{A09D28F2-7AFD-764E-AD09-2D1978FC5CAA}" destId="{EF3F7212-0671-A448-A6BC-2ADF2EB69682}" srcOrd="0" destOrd="0" presId="urn:microsoft.com/office/officeart/2005/8/layout/orgChart1"/>
    <dgm:cxn modelId="{E01E35A0-33CC-0E4B-BD52-0EEB2146D504}" srcId="{A09D28F2-7AFD-764E-AD09-2D1978FC5CAA}" destId="{8B04BFE0-D1EB-DE4A-B677-4DE1AFF68D58}" srcOrd="1" destOrd="0" parTransId="{B2A27322-C1AC-114E-8099-A8A302C888F7}" sibTransId="{5C2EEC17-9BC1-9E4F-96D6-19D649FE1F79}"/>
    <dgm:cxn modelId="{E4A641A8-D33A-F240-979A-C32B3FA55E9B}" type="presOf" srcId="{A528D63D-ADD4-194D-93CC-582684916818}" destId="{45F4C476-DC4C-7740-B271-4925B1570487}" srcOrd="0" destOrd="0" presId="urn:microsoft.com/office/officeart/2005/8/layout/orgChart1"/>
    <dgm:cxn modelId="{6BCF4DA9-8F42-9642-A9E5-E14867668773}" type="presOf" srcId="{A528D63D-ADD4-194D-93CC-582684916818}" destId="{85515756-42BA-4343-8616-2293E8499B1F}" srcOrd="1" destOrd="0" presId="urn:microsoft.com/office/officeart/2005/8/layout/orgChart1"/>
    <dgm:cxn modelId="{A395BFAD-1E2B-DE4F-B821-016F4D795D00}" srcId="{A09D28F2-7AFD-764E-AD09-2D1978FC5CAA}" destId="{A528D63D-ADD4-194D-93CC-582684916818}" srcOrd="0" destOrd="0" parTransId="{30949A83-9C36-424C-887B-36B16899CABB}" sibTransId="{864F1968-92DC-5B42-8BCF-221C5B5321C4}"/>
    <dgm:cxn modelId="{8C1D3BAF-A8F4-9B46-A61C-9F92EAECB958}" type="presOf" srcId="{7385701D-66E9-3949-9F9A-48A4D4A1FC2E}" destId="{2023CDD1-BCA9-5F46-96A4-4D18E5BE0935}" srcOrd="0" destOrd="0" presId="urn:microsoft.com/office/officeart/2005/8/layout/orgChart1"/>
    <dgm:cxn modelId="{476EE5AF-1356-7144-8FE7-7CF280948196}" type="presOf" srcId="{A0247C78-C86B-A040-A7C9-7B651246C82E}" destId="{F57EB6E4-3278-5A4A-9CCA-6480C60C2493}" srcOrd="0" destOrd="0" presId="urn:microsoft.com/office/officeart/2005/8/layout/orgChart1"/>
    <dgm:cxn modelId="{07AA86EB-A1F1-5E46-8894-50A61F8D2E5B}" srcId="{A0247C78-C86B-A040-A7C9-7B651246C82E}" destId="{A09D28F2-7AFD-764E-AD09-2D1978FC5CAA}" srcOrd="0" destOrd="0" parTransId="{C8C6C9F7-8B79-DE4B-940A-9508663E9B9D}" sibTransId="{DD7A88C8-E587-964F-9977-F7EA1928B947}"/>
    <dgm:cxn modelId="{38E90AEE-B038-5F46-A48F-AC5C4F2AEC8C}" type="presOf" srcId="{A09D28F2-7AFD-764E-AD09-2D1978FC5CAA}" destId="{B869F83F-8F67-4B40-B473-56C000833484}" srcOrd="1" destOrd="0" presId="urn:microsoft.com/office/officeart/2005/8/layout/orgChart1"/>
    <dgm:cxn modelId="{F78C18EE-9271-FC49-B62E-0C73E8132CCE}" type="presOf" srcId="{8B04BFE0-D1EB-DE4A-B677-4DE1AFF68D58}" destId="{DA7A6160-6A62-EE4E-BDE0-C7851E0B597A}" srcOrd="1" destOrd="0" presId="urn:microsoft.com/office/officeart/2005/8/layout/orgChart1"/>
    <dgm:cxn modelId="{1B3DA4EF-C21A-9D48-8068-87D605900D55}" type="presOf" srcId="{8B04BFE0-D1EB-DE4A-B677-4DE1AFF68D58}" destId="{AB80CE51-03EF-6D4D-88CB-24AA07CF5112}" srcOrd="0" destOrd="0" presId="urn:microsoft.com/office/officeart/2005/8/layout/orgChart1"/>
    <dgm:cxn modelId="{E829BFFB-6F56-6440-9521-FDAB58C6ADCD}" type="presOf" srcId="{7EC2C5BB-1179-5342-87E6-389A0F6BE686}" destId="{6CC7E962-9D7F-7E49-AF6C-A9501433CBC0}" srcOrd="0" destOrd="0" presId="urn:microsoft.com/office/officeart/2005/8/layout/orgChart1"/>
    <dgm:cxn modelId="{A6EB9F57-0E6E-824A-AA40-4306AEEDBEA2}" type="presParOf" srcId="{F57EB6E4-3278-5A4A-9CCA-6480C60C2493}" destId="{1DD082D9-93B3-3A4A-86EE-4BA5D6109EEC}" srcOrd="0" destOrd="0" presId="urn:microsoft.com/office/officeart/2005/8/layout/orgChart1"/>
    <dgm:cxn modelId="{8F505D97-ADCF-464E-AD71-818C48665FCE}" type="presParOf" srcId="{1DD082D9-93B3-3A4A-86EE-4BA5D6109EEC}" destId="{92FF96FD-A951-8B4C-8BD6-B6C2040B3775}" srcOrd="0" destOrd="0" presId="urn:microsoft.com/office/officeart/2005/8/layout/orgChart1"/>
    <dgm:cxn modelId="{CC1F1172-52B0-F746-A9C6-C376133F8276}" type="presParOf" srcId="{92FF96FD-A951-8B4C-8BD6-B6C2040B3775}" destId="{EF3F7212-0671-A448-A6BC-2ADF2EB69682}" srcOrd="0" destOrd="0" presId="urn:microsoft.com/office/officeart/2005/8/layout/orgChart1"/>
    <dgm:cxn modelId="{BFC7A1E4-C3B9-1742-B82F-3C409F0473D6}" type="presParOf" srcId="{92FF96FD-A951-8B4C-8BD6-B6C2040B3775}" destId="{B869F83F-8F67-4B40-B473-56C000833484}" srcOrd="1" destOrd="0" presId="urn:microsoft.com/office/officeart/2005/8/layout/orgChart1"/>
    <dgm:cxn modelId="{6EBFDCB1-6912-B341-AAD4-66C69B8191D7}" type="presParOf" srcId="{1DD082D9-93B3-3A4A-86EE-4BA5D6109EEC}" destId="{3D057995-DDA4-D549-BD23-B563BD67DDAB}" srcOrd="1" destOrd="0" presId="urn:microsoft.com/office/officeart/2005/8/layout/orgChart1"/>
    <dgm:cxn modelId="{857EA32F-AB46-3F4F-A3F5-3F35C94766DB}" type="presParOf" srcId="{3D057995-DDA4-D549-BD23-B563BD67DDAB}" destId="{2BEA35E3-79EA-B540-9CD3-6582594CC8B4}" srcOrd="0" destOrd="0" presId="urn:microsoft.com/office/officeart/2005/8/layout/orgChart1"/>
    <dgm:cxn modelId="{93A391F2-3228-8D4F-8584-26E6D6D89398}" type="presParOf" srcId="{3D057995-DDA4-D549-BD23-B563BD67DDAB}" destId="{D47BD833-F3BE-0747-9352-901928228F49}" srcOrd="1" destOrd="0" presId="urn:microsoft.com/office/officeart/2005/8/layout/orgChart1"/>
    <dgm:cxn modelId="{7C7CA4FB-AB4F-394A-B7AB-F0A8F75C173F}" type="presParOf" srcId="{D47BD833-F3BE-0747-9352-901928228F49}" destId="{7E971242-9AE3-2C46-BFD1-1DAF9A116288}" srcOrd="0" destOrd="0" presId="urn:microsoft.com/office/officeart/2005/8/layout/orgChart1"/>
    <dgm:cxn modelId="{E416584E-8A6F-A549-A680-AA1EC5783466}" type="presParOf" srcId="{7E971242-9AE3-2C46-BFD1-1DAF9A116288}" destId="{45F4C476-DC4C-7740-B271-4925B1570487}" srcOrd="0" destOrd="0" presId="urn:microsoft.com/office/officeart/2005/8/layout/orgChart1"/>
    <dgm:cxn modelId="{47A88F53-17C4-F74D-BC51-AED22B8F3895}" type="presParOf" srcId="{7E971242-9AE3-2C46-BFD1-1DAF9A116288}" destId="{85515756-42BA-4343-8616-2293E8499B1F}" srcOrd="1" destOrd="0" presId="urn:microsoft.com/office/officeart/2005/8/layout/orgChart1"/>
    <dgm:cxn modelId="{A1C1B0AB-5D75-664F-944B-F1577A9277BB}" type="presParOf" srcId="{D47BD833-F3BE-0747-9352-901928228F49}" destId="{5BD3BF6C-F116-7B4E-8C93-2472C3E537D5}" srcOrd="1" destOrd="0" presId="urn:microsoft.com/office/officeart/2005/8/layout/orgChart1"/>
    <dgm:cxn modelId="{D64DE112-8EFB-D240-B76C-1D7370695EAE}" type="presParOf" srcId="{D47BD833-F3BE-0747-9352-901928228F49}" destId="{6A8CACC1-CF21-FD40-9B9C-9138A3F3C6E7}" srcOrd="2" destOrd="0" presId="urn:microsoft.com/office/officeart/2005/8/layout/orgChart1"/>
    <dgm:cxn modelId="{3FCA6717-FE8C-6D47-97FB-225270B17729}" type="presParOf" srcId="{3D057995-DDA4-D549-BD23-B563BD67DDAB}" destId="{A22E4ADE-B0B5-0A4E-815E-159311FCA923}" srcOrd="2" destOrd="0" presId="urn:microsoft.com/office/officeart/2005/8/layout/orgChart1"/>
    <dgm:cxn modelId="{A96F3E04-AD35-374B-814C-653F26ACBB8B}" type="presParOf" srcId="{3D057995-DDA4-D549-BD23-B563BD67DDAB}" destId="{E75D97AD-631E-EA4C-918A-CC7500CAA2BD}" srcOrd="3" destOrd="0" presId="urn:microsoft.com/office/officeart/2005/8/layout/orgChart1"/>
    <dgm:cxn modelId="{F592BB23-E29E-E049-BA95-C387B200036E}" type="presParOf" srcId="{E75D97AD-631E-EA4C-918A-CC7500CAA2BD}" destId="{5376F1CB-6CD1-0944-84A8-88D328805275}" srcOrd="0" destOrd="0" presId="urn:microsoft.com/office/officeart/2005/8/layout/orgChart1"/>
    <dgm:cxn modelId="{3629CC62-2C52-6C41-98F9-937967004E4B}" type="presParOf" srcId="{5376F1CB-6CD1-0944-84A8-88D328805275}" destId="{AB80CE51-03EF-6D4D-88CB-24AA07CF5112}" srcOrd="0" destOrd="0" presId="urn:microsoft.com/office/officeart/2005/8/layout/orgChart1"/>
    <dgm:cxn modelId="{FF7785C7-F0B2-CC43-9090-A73C048DFB2D}" type="presParOf" srcId="{5376F1CB-6CD1-0944-84A8-88D328805275}" destId="{DA7A6160-6A62-EE4E-BDE0-C7851E0B597A}" srcOrd="1" destOrd="0" presId="urn:microsoft.com/office/officeart/2005/8/layout/orgChart1"/>
    <dgm:cxn modelId="{892ABEEC-4DC8-3641-AFC4-44D8375B0FD8}" type="presParOf" srcId="{E75D97AD-631E-EA4C-918A-CC7500CAA2BD}" destId="{5F42356C-B408-194D-9DD6-AE504D0787C8}" srcOrd="1" destOrd="0" presId="urn:microsoft.com/office/officeart/2005/8/layout/orgChart1"/>
    <dgm:cxn modelId="{641B2471-3604-8E4D-A617-59AE4E3A5FC8}" type="presParOf" srcId="{E75D97AD-631E-EA4C-918A-CC7500CAA2BD}" destId="{58A8D190-A247-584F-B3D8-F193261ECFCE}" srcOrd="2" destOrd="0" presId="urn:microsoft.com/office/officeart/2005/8/layout/orgChart1"/>
    <dgm:cxn modelId="{A4D333D2-D502-9243-ADC3-8285859B09F1}" type="presParOf" srcId="{3D057995-DDA4-D549-BD23-B563BD67DDAB}" destId="{2023CDD1-BCA9-5F46-96A4-4D18E5BE0935}" srcOrd="4" destOrd="0" presId="urn:microsoft.com/office/officeart/2005/8/layout/orgChart1"/>
    <dgm:cxn modelId="{20571F4F-E71C-1549-9A39-62A2D6CB4560}" type="presParOf" srcId="{3D057995-DDA4-D549-BD23-B563BD67DDAB}" destId="{D399A779-EE33-474D-A52A-2356F58431E4}" srcOrd="5" destOrd="0" presId="urn:microsoft.com/office/officeart/2005/8/layout/orgChart1"/>
    <dgm:cxn modelId="{D441634C-628D-5543-B4B7-29C8222112B1}" type="presParOf" srcId="{D399A779-EE33-474D-A52A-2356F58431E4}" destId="{879FF827-2280-E140-9B73-EF424B0467B8}" srcOrd="0" destOrd="0" presId="urn:microsoft.com/office/officeart/2005/8/layout/orgChart1"/>
    <dgm:cxn modelId="{9C96A411-873C-3C48-86C7-5EBED86C8981}" type="presParOf" srcId="{879FF827-2280-E140-9B73-EF424B0467B8}" destId="{DBB43675-D1F9-0345-BC6E-3DDC1A163392}" srcOrd="0" destOrd="0" presId="urn:microsoft.com/office/officeart/2005/8/layout/orgChart1"/>
    <dgm:cxn modelId="{1578FB8F-3E03-394A-8FBF-F28D18C998BC}" type="presParOf" srcId="{879FF827-2280-E140-9B73-EF424B0467B8}" destId="{C88B241B-86E3-4F49-BCCC-DFFA7CB657E7}" srcOrd="1" destOrd="0" presId="urn:microsoft.com/office/officeart/2005/8/layout/orgChart1"/>
    <dgm:cxn modelId="{8FB9CAF1-45A8-BE4F-BC3F-0C389119DB34}" type="presParOf" srcId="{D399A779-EE33-474D-A52A-2356F58431E4}" destId="{F30810B0-880A-2845-8AA5-D9BC1FAA46AF}" srcOrd="1" destOrd="0" presId="urn:microsoft.com/office/officeart/2005/8/layout/orgChart1"/>
    <dgm:cxn modelId="{E258384D-661F-9C4A-88DD-04628E65C802}" type="presParOf" srcId="{D399A779-EE33-474D-A52A-2356F58431E4}" destId="{B11339AE-C7A7-1A44-9187-7650496B3AC1}" srcOrd="2" destOrd="0" presId="urn:microsoft.com/office/officeart/2005/8/layout/orgChart1"/>
    <dgm:cxn modelId="{BCD6097B-6FC0-294E-8FBA-BAAF6C4AA962}" type="presParOf" srcId="{3D057995-DDA4-D549-BD23-B563BD67DDAB}" destId="{D45932CF-A370-6A4A-B32C-3EF929B427B2}" srcOrd="6" destOrd="0" presId="urn:microsoft.com/office/officeart/2005/8/layout/orgChart1"/>
    <dgm:cxn modelId="{DB78C32A-1102-EF40-8AEF-8EA57B0B8418}" type="presParOf" srcId="{3D057995-DDA4-D549-BD23-B563BD67DDAB}" destId="{B451DF64-3AEC-FD43-A544-B3535A8C5578}" srcOrd="7" destOrd="0" presId="urn:microsoft.com/office/officeart/2005/8/layout/orgChart1"/>
    <dgm:cxn modelId="{E8A1C298-AC5E-8341-89A0-40E124CEDEAC}" type="presParOf" srcId="{B451DF64-3AEC-FD43-A544-B3535A8C5578}" destId="{2E48A92E-C537-AB43-9974-10D2B645496C}" srcOrd="0" destOrd="0" presId="urn:microsoft.com/office/officeart/2005/8/layout/orgChart1"/>
    <dgm:cxn modelId="{38F2FE1D-1BE0-2B41-B235-BE92D2B78C46}" type="presParOf" srcId="{2E48A92E-C537-AB43-9974-10D2B645496C}" destId="{6CC7E962-9D7F-7E49-AF6C-A9501433CBC0}" srcOrd="0" destOrd="0" presId="urn:microsoft.com/office/officeart/2005/8/layout/orgChart1"/>
    <dgm:cxn modelId="{6A0660B7-B9E7-4043-AAC6-E09F64C37513}" type="presParOf" srcId="{2E48A92E-C537-AB43-9974-10D2B645496C}" destId="{A9DFDAFC-231D-4D43-9965-9C63A403FEBD}" srcOrd="1" destOrd="0" presId="urn:microsoft.com/office/officeart/2005/8/layout/orgChart1"/>
    <dgm:cxn modelId="{77E4A5CA-E414-6B4D-AC67-6A4DD6B7F1FE}" type="presParOf" srcId="{B451DF64-3AEC-FD43-A544-B3535A8C5578}" destId="{1987BFAD-5CCE-F049-8DC2-A28584CCBCD1}" srcOrd="1" destOrd="0" presId="urn:microsoft.com/office/officeart/2005/8/layout/orgChart1"/>
    <dgm:cxn modelId="{712AF0AD-2592-D44E-AABB-2061A3E046D1}" type="presParOf" srcId="{B451DF64-3AEC-FD43-A544-B3535A8C5578}" destId="{CD08510A-16A1-934B-9787-C4BFD6379B04}" srcOrd="2" destOrd="0" presId="urn:microsoft.com/office/officeart/2005/8/layout/orgChart1"/>
    <dgm:cxn modelId="{A0BA5817-EDD0-E543-947F-075F1673F0DF}" type="presParOf" srcId="{1DD082D9-93B3-3A4A-86EE-4BA5D6109EEC}" destId="{95F3F90E-7A0B-B049-8ADC-DDA88D007C47}" srcOrd="2" destOrd="0" presId="urn:microsoft.com/office/officeart/2005/8/layout/orgChart1"/>
  </dgm:cxnLst>
  <dgm:bg>
    <a:effectLst>
      <a:softEdge rad="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32CF-A370-6A4A-B32C-3EF929B427B2}">
      <dsp:nvSpPr>
        <dsp:cNvPr id="0" name=""/>
        <dsp:cNvSpPr/>
      </dsp:nvSpPr>
      <dsp:spPr>
        <a:xfrm>
          <a:off x="5963826" y="2064292"/>
          <a:ext cx="4474251" cy="598148"/>
        </a:xfrm>
        <a:custGeom>
          <a:avLst/>
          <a:gdLst/>
          <a:ahLst/>
          <a:cxnLst/>
          <a:rect l="0" t="0" r="0" b="0"/>
          <a:pathLst>
            <a:path>
              <a:moveTo>
                <a:pt x="0" y="0"/>
              </a:moveTo>
              <a:lnTo>
                <a:pt x="0" y="332928"/>
              </a:lnTo>
              <a:lnTo>
                <a:pt x="4474251" y="332928"/>
              </a:lnTo>
              <a:lnTo>
                <a:pt x="4474251" y="5981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23CDD1-BCA9-5F46-96A4-4D18E5BE0935}">
      <dsp:nvSpPr>
        <dsp:cNvPr id="0" name=""/>
        <dsp:cNvSpPr/>
      </dsp:nvSpPr>
      <dsp:spPr>
        <a:xfrm>
          <a:off x="5963826" y="2064292"/>
          <a:ext cx="1417896" cy="598148"/>
        </a:xfrm>
        <a:custGeom>
          <a:avLst/>
          <a:gdLst/>
          <a:ahLst/>
          <a:cxnLst/>
          <a:rect l="0" t="0" r="0" b="0"/>
          <a:pathLst>
            <a:path>
              <a:moveTo>
                <a:pt x="0" y="0"/>
              </a:moveTo>
              <a:lnTo>
                <a:pt x="0" y="332928"/>
              </a:lnTo>
              <a:lnTo>
                <a:pt x="1417896" y="332928"/>
              </a:lnTo>
              <a:lnTo>
                <a:pt x="1417896" y="5981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2E4ADE-B0B5-0A4E-815E-159311FCA923}">
      <dsp:nvSpPr>
        <dsp:cNvPr id="0" name=""/>
        <dsp:cNvSpPr/>
      </dsp:nvSpPr>
      <dsp:spPr>
        <a:xfrm>
          <a:off x="4325367" y="2064292"/>
          <a:ext cx="1638459" cy="598148"/>
        </a:xfrm>
        <a:custGeom>
          <a:avLst/>
          <a:gdLst/>
          <a:ahLst/>
          <a:cxnLst/>
          <a:rect l="0" t="0" r="0" b="0"/>
          <a:pathLst>
            <a:path>
              <a:moveTo>
                <a:pt x="1638459" y="0"/>
              </a:moveTo>
              <a:lnTo>
                <a:pt x="1638459" y="332928"/>
              </a:lnTo>
              <a:lnTo>
                <a:pt x="0" y="332928"/>
              </a:lnTo>
              <a:lnTo>
                <a:pt x="0" y="5981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A35E3-79EA-B540-9CD3-6582594CC8B4}">
      <dsp:nvSpPr>
        <dsp:cNvPr id="0" name=""/>
        <dsp:cNvSpPr/>
      </dsp:nvSpPr>
      <dsp:spPr>
        <a:xfrm>
          <a:off x="1269012" y="2064292"/>
          <a:ext cx="4694814" cy="598148"/>
        </a:xfrm>
        <a:custGeom>
          <a:avLst/>
          <a:gdLst/>
          <a:ahLst/>
          <a:cxnLst/>
          <a:rect l="0" t="0" r="0" b="0"/>
          <a:pathLst>
            <a:path>
              <a:moveTo>
                <a:pt x="4694814" y="0"/>
              </a:moveTo>
              <a:lnTo>
                <a:pt x="4694814" y="332928"/>
              </a:lnTo>
              <a:lnTo>
                <a:pt x="0" y="332928"/>
              </a:lnTo>
              <a:lnTo>
                <a:pt x="0" y="5981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F7212-0671-A448-A6BC-2ADF2EB69682}">
      <dsp:nvSpPr>
        <dsp:cNvPr id="0" name=""/>
        <dsp:cNvSpPr/>
      </dsp:nvSpPr>
      <dsp:spPr>
        <a:xfrm>
          <a:off x="4700870" y="801336"/>
          <a:ext cx="2525913" cy="1262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Regione Autonoma della Sardegna (RAS)</a:t>
          </a:r>
        </a:p>
      </dsp:txBody>
      <dsp:txXfrm>
        <a:off x="4700870" y="801336"/>
        <a:ext cx="2525913" cy="1262956"/>
      </dsp:txXfrm>
    </dsp:sp>
    <dsp:sp modelId="{45F4C476-DC4C-7740-B271-4925B1570487}">
      <dsp:nvSpPr>
        <dsp:cNvPr id="0" name=""/>
        <dsp:cNvSpPr/>
      </dsp:nvSpPr>
      <dsp:spPr>
        <a:xfrm>
          <a:off x="6055" y="2662441"/>
          <a:ext cx="2525913" cy="1262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CNR-IAS</a:t>
          </a:r>
        </a:p>
      </dsp:txBody>
      <dsp:txXfrm>
        <a:off x="6055" y="2662441"/>
        <a:ext cx="2525913" cy="1262956"/>
      </dsp:txXfrm>
    </dsp:sp>
    <dsp:sp modelId="{AB80CE51-03EF-6D4D-88CB-24AA07CF5112}">
      <dsp:nvSpPr>
        <dsp:cNvPr id="0" name=""/>
        <dsp:cNvSpPr/>
      </dsp:nvSpPr>
      <dsp:spPr>
        <a:xfrm>
          <a:off x="3062411" y="2662441"/>
          <a:ext cx="2525913" cy="1262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CRITERIA</a:t>
          </a:r>
        </a:p>
      </dsp:txBody>
      <dsp:txXfrm>
        <a:off x="3062411" y="2662441"/>
        <a:ext cx="2525913" cy="1262956"/>
      </dsp:txXfrm>
    </dsp:sp>
    <dsp:sp modelId="{DBB43675-D1F9-0345-BC6E-3DDC1A163392}">
      <dsp:nvSpPr>
        <dsp:cNvPr id="0" name=""/>
        <dsp:cNvSpPr/>
      </dsp:nvSpPr>
      <dsp:spPr>
        <a:xfrm>
          <a:off x="6118766" y="2662441"/>
          <a:ext cx="2525913" cy="1262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IMC</a:t>
          </a:r>
        </a:p>
      </dsp:txBody>
      <dsp:txXfrm>
        <a:off x="6118766" y="2662441"/>
        <a:ext cx="2525913" cy="1262956"/>
      </dsp:txXfrm>
    </dsp:sp>
    <dsp:sp modelId="{6CC7E962-9D7F-7E49-AF6C-A9501433CBC0}">
      <dsp:nvSpPr>
        <dsp:cNvPr id="0" name=""/>
        <dsp:cNvSpPr/>
      </dsp:nvSpPr>
      <dsp:spPr>
        <a:xfrm>
          <a:off x="9175121" y="2662441"/>
          <a:ext cx="2525913" cy="1262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MEDSEA</a:t>
          </a:r>
        </a:p>
      </dsp:txBody>
      <dsp:txXfrm>
        <a:off x="9175121" y="2662441"/>
        <a:ext cx="2525913" cy="12629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A0446-0BF3-4E4A-8C06-CA733DB81E12}" type="datetimeFigureOut">
              <a:rPr lang="it-IT" smtClean="0"/>
              <a:t>10/02/2025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AE3A9-136C-48A6-B14E-E6A12A215391}" type="slidenum">
              <a:rPr lang="it-IT" smtClean="0"/>
              <a:t>‹N›</a:t>
            </a:fld>
            <a:endParaRPr lang="it-IT"/>
          </a:p>
        </p:txBody>
      </p:sp>
    </p:spTree>
    <p:extLst>
      <p:ext uri="{BB962C8B-B14F-4D97-AF65-F5344CB8AC3E}">
        <p14:creationId xmlns:p14="http://schemas.microsoft.com/office/powerpoint/2010/main" val="24035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29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0CAEAC2A-6405-407C-6DE7-DB3EAF482BB1}"/>
            </a:ext>
          </a:extLst>
        </p:cNvPr>
        <p:cNvGrpSpPr/>
        <p:nvPr/>
      </p:nvGrpSpPr>
      <p:grpSpPr>
        <a:xfrm>
          <a:off x="0" y="0"/>
          <a:ext cx="0" cy="0"/>
          <a:chOff x="0" y="0"/>
          <a:chExt cx="0" cy="0"/>
        </a:xfrm>
      </p:grpSpPr>
      <p:sp>
        <p:nvSpPr>
          <p:cNvPr id="255" name="Google Shape;255;p6:notes">
            <a:extLst>
              <a:ext uri="{FF2B5EF4-FFF2-40B4-BE49-F238E27FC236}">
                <a16:creationId xmlns:a16="http://schemas.microsoft.com/office/drawing/2014/main" id="{B5730D78-21BA-1348-904A-0022143B3B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6:notes">
            <a:extLst>
              <a:ext uri="{FF2B5EF4-FFF2-40B4-BE49-F238E27FC236}">
                <a16:creationId xmlns:a16="http://schemas.microsoft.com/office/drawing/2014/main" id="{BAFA7FC2-06BD-DD4D-6FC3-E3F2DD6A26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918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i="1" dirty="0" err="1"/>
              <a:t>Provide</a:t>
            </a:r>
            <a:r>
              <a:rPr lang="it-IT" i="1" dirty="0"/>
              <a:t> an </a:t>
            </a:r>
            <a:r>
              <a:rPr lang="it-IT" i="1" dirty="0" err="1"/>
              <a:t>overall</a:t>
            </a:r>
            <a:r>
              <a:rPr lang="it-IT" i="1" dirty="0"/>
              <a:t> </a:t>
            </a:r>
            <a:r>
              <a:rPr lang="it-IT" i="1" dirty="0" err="1"/>
              <a:t>description</a:t>
            </a:r>
            <a:r>
              <a:rPr lang="it-IT" i="1" dirty="0"/>
              <a:t>/</a:t>
            </a:r>
            <a:r>
              <a:rPr lang="it-IT" i="1" dirty="0" err="1"/>
              <a:t>picture</a:t>
            </a:r>
            <a:r>
              <a:rPr lang="it-IT" i="1" dirty="0"/>
              <a:t> of the </a:t>
            </a:r>
            <a:r>
              <a:rPr lang="it-IT" i="1" dirty="0" err="1"/>
              <a:t>socio-economic</a:t>
            </a:r>
            <a:r>
              <a:rPr lang="it-IT" i="1" dirty="0"/>
              <a:t> </a:t>
            </a:r>
            <a:r>
              <a:rPr lang="it-IT" i="1" dirty="0" err="1"/>
              <a:t>context</a:t>
            </a:r>
            <a:r>
              <a:rPr lang="it-IT" i="1" dirty="0"/>
              <a:t> of the </a:t>
            </a:r>
            <a:r>
              <a:rPr lang="it-IT" i="1" dirty="0" err="1"/>
              <a:t>study</a:t>
            </a:r>
            <a:r>
              <a:rPr lang="it-IT" i="1" dirty="0"/>
              <a:t> area, </a:t>
            </a:r>
            <a:r>
              <a:rPr lang="it-IT" i="1" dirty="0" err="1"/>
              <a:t>its</a:t>
            </a:r>
            <a:r>
              <a:rPr lang="it-IT" i="1" dirty="0"/>
              <a:t> </a:t>
            </a:r>
            <a:r>
              <a:rPr lang="it-IT" i="1" dirty="0" err="1"/>
              <a:t>characteristics</a:t>
            </a:r>
            <a:r>
              <a:rPr lang="it-IT" i="1" dirty="0"/>
              <a:t> and </a:t>
            </a:r>
            <a:r>
              <a:rPr lang="it-IT" i="1" dirty="0" err="1"/>
              <a:t>peculiarities</a:t>
            </a:r>
            <a:r>
              <a:rPr lang="it-IT" i="1" dirty="0"/>
              <a:t>, </a:t>
            </a:r>
            <a:r>
              <a:rPr lang="it-IT" i="1" dirty="0" err="1"/>
              <a:t>its</a:t>
            </a:r>
            <a:r>
              <a:rPr lang="it-IT" i="1" dirty="0"/>
              <a:t> </a:t>
            </a:r>
            <a:r>
              <a:rPr lang="it-IT" i="1" dirty="0" err="1"/>
              <a:t>development</a:t>
            </a:r>
            <a:r>
              <a:rPr lang="it-IT" i="1" dirty="0"/>
              <a:t>, etc. </a:t>
            </a:r>
            <a:r>
              <a:rPr lang="it-IT" b="1" i="1" dirty="0" err="1"/>
              <a:t>Pictures</a:t>
            </a:r>
            <a:r>
              <a:rPr lang="it-IT" b="1" i="1" dirty="0"/>
              <a:t> are welcome!!!</a:t>
            </a:r>
          </a:p>
          <a:p>
            <a:pPr marL="0" lvl="0" indent="0" algn="l" rtl="0">
              <a:spcBef>
                <a:spcPts val="0"/>
              </a:spcBef>
              <a:spcAft>
                <a:spcPts val="0"/>
              </a:spcAft>
              <a:buNone/>
            </a:pPr>
            <a:endParaRPr dirty="0"/>
          </a:p>
        </p:txBody>
      </p:sp>
      <p:sp>
        <p:nvSpPr>
          <p:cNvPr id="256" name="Google Shape;2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25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E92E80A5-B680-A234-6FA6-54018846D42A}"/>
            </a:ext>
          </a:extLst>
        </p:cNvPr>
        <p:cNvGrpSpPr/>
        <p:nvPr/>
      </p:nvGrpSpPr>
      <p:grpSpPr>
        <a:xfrm>
          <a:off x="0" y="0"/>
          <a:ext cx="0" cy="0"/>
          <a:chOff x="0" y="0"/>
          <a:chExt cx="0" cy="0"/>
        </a:xfrm>
      </p:grpSpPr>
      <p:sp>
        <p:nvSpPr>
          <p:cNvPr id="255" name="Google Shape;255;p6:notes">
            <a:extLst>
              <a:ext uri="{FF2B5EF4-FFF2-40B4-BE49-F238E27FC236}">
                <a16:creationId xmlns:a16="http://schemas.microsoft.com/office/drawing/2014/main" id="{EFE3ADEC-1353-FCF6-2FBE-2C8F7B5B49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i="1" dirty="0" err="1"/>
              <a:t>Provide</a:t>
            </a:r>
            <a:r>
              <a:rPr lang="it-IT" i="1" dirty="0"/>
              <a:t> an </a:t>
            </a:r>
            <a:r>
              <a:rPr lang="it-IT" i="1" dirty="0" err="1"/>
              <a:t>overall</a:t>
            </a:r>
            <a:r>
              <a:rPr lang="it-IT" i="1" dirty="0"/>
              <a:t> </a:t>
            </a:r>
            <a:r>
              <a:rPr lang="it-IT" i="1" dirty="0" err="1"/>
              <a:t>description</a:t>
            </a:r>
            <a:r>
              <a:rPr lang="it-IT" i="1" dirty="0"/>
              <a:t>/</a:t>
            </a:r>
            <a:r>
              <a:rPr lang="it-IT" i="1" dirty="0" err="1"/>
              <a:t>picture</a:t>
            </a:r>
            <a:r>
              <a:rPr lang="it-IT" i="1" dirty="0"/>
              <a:t> of the </a:t>
            </a:r>
            <a:r>
              <a:rPr lang="it-IT" i="1" dirty="0" err="1"/>
              <a:t>socio-economic</a:t>
            </a:r>
            <a:r>
              <a:rPr lang="it-IT" i="1" dirty="0"/>
              <a:t> </a:t>
            </a:r>
            <a:r>
              <a:rPr lang="it-IT" i="1" dirty="0" err="1"/>
              <a:t>context</a:t>
            </a:r>
            <a:r>
              <a:rPr lang="it-IT" i="1" dirty="0"/>
              <a:t> of the </a:t>
            </a:r>
            <a:r>
              <a:rPr lang="it-IT" i="1" dirty="0" err="1"/>
              <a:t>study</a:t>
            </a:r>
            <a:r>
              <a:rPr lang="it-IT" i="1" dirty="0"/>
              <a:t> area, </a:t>
            </a:r>
            <a:r>
              <a:rPr lang="it-IT" i="1" dirty="0" err="1"/>
              <a:t>its</a:t>
            </a:r>
            <a:r>
              <a:rPr lang="it-IT" i="1" dirty="0"/>
              <a:t> </a:t>
            </a:r>
            <a:r>
              <a:rPr lang="it-IT" i="1" dirty="0" err="1"/>
              <a:t>characteristics</a:t>
            </a:r>
            <a:r>
              <a:rPr lang="it-IT" i="1" dirty="0"/>
              <a:t> and </a:t>
            </a:r>
            <a:r>
              <a:rPr lang="it-IT" i="1" dirty="0" err="1"/>
              <a:t>peculiarities</a:t>
            </a:r>
            <a:r>
              <a:rPr lang="it-IT" i="1" dirty="0"/>
              <a:t>, </a:t>
            </a:r>
            <a:r>
              <a:rPr lang="it-IT" i="1" dirty="0" err="1"/>
              <a:t>its</a:t>
            </a:r>
            <a:r>
              <a:rPr lang="it-IT" i="1" dirty="0"/>
              <a:t> </a:t>
            </a:r>
            <a:r>
              <a:rPr lang="it-IT" i="1" dirty="0" err="1"/>
              <a:t>development</a:t>
            </a:r>
            <a:r>
              <a:rPr lang="it-IT" i="1" dirty="0"/>
              <a:t>, etc. </a:t>
            </a:r>
            <a:r>
              <a:rPr lang="it-IT" b="1" i="1" dirty="0" err="1"/>
              <a:t>Pictures</a:t>
            </a:r>
            <a:r>
              <a:rPr lang="it-IT" b="1" i="1" dirty="0"/>
              <a:t> are welcome!!!</a:t>
            </a:r>
          </a:p>
          <a:p>
            <a:pPr marL="0" lvl="0" indent="0" algn="l" rtl="0">
              <a:spcBef>
                <a:spcPts val="0"/>
              </a:spcBef>
              <a:spcAft>
                <a:spcPts val="0"/>
              </a:spcAft>
              <a:buNone/>
            </a:pPr>
            <a:endParaRPr dirty="0"/>
          </a:p>
        </p:txBody>
      </p:sp>
      <p:sp>
        <p:nvSpPr>
          <p:cNvPr id="256" name="Google Shape;256;p6:notes">
            <a:extLst>
              <a:ext uri="{FF2B5EF4-FFF2-40B4-BE49-F238E27FC236}">
                <a16:creationId xmlns:a16="http://schemas.microsoft.com/office/drawing/2014/main" id="{FAF2A339-DB03-168A-25F3-9960B428A7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08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B45F034D-8B62-254B-1306-864BD843344D}"/>
            </a:ext>
          </a:extLst>
        </p:cNvPr>
        <p:cNvGrpSpPr/>
        <p:nvPr/>
      </p:nvGrpSpPr>
      <p:grpSpPr>
        <a:xfrm>
          <a:off x="0" y="0"/>
          <a:ext cx="0" cy="0"/>
          <a:chOff x="0" y="0"/>
          <a:chExt cx="0" cy="0"/>
        </a:xfrm>
      </p:grpSpPr>
      <p:sp>
        <p:nvSpPr>
          <p:cNvPr id="255" name="Google Shape;255;p6:notes">
            <a:extLst>
              <a:ext uri="{FF2B5EF4-FFF2-40B4-BE49-F238E27FC236}">
                <a16:creationId xmlns:a16="http://schemas.microsoft.com/office/drawing/2014/main" id="{420F12A1-9442-5F50-70C7-963A261551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6:notes">
            <a:extLst>
              <a:ext uri="{FF2B5EF4-FFF2-40B4-BE49-F238E27FC236}">
                <a16:creationId xmlns:a16="http://schemas.microsoft.com/office/drawing/2014/main" id="{83F9277E-BD8F-4D70-64F0-ED57AD7887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38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50A435A0-8ADE-F658-AF9B-CF10A0430AFE}"/>
            </a:ext>
          </a:extLst>
        </p:cNvPr>
        <p:cNvGrpSpPr/>
        <p:nvPr/>
      </p:nvGrpSpPr>
      <p:grpSpPr>
        <a:xfrm>
          <a:off x="0" y="0"/>
          <a:ext cx="0" cy="0"/>
          <a:chOff x="0" y="0"/>
          <a:chExt cx="0" cy="0"/>
        </a:xfrm>
      </p:grpSpPr>
      <p:sp>
        <p:nvSpPr>
          <p:cNvPr id="255" name="Google Shape;255;p6:notes">
            <a:extLst>
              <a:ext uri="{FF2B5EF4-FFF2-40B4-BE49-F238E27FC236}">
                <a16:creationId xmlns:a16="http://schemas.microsoft.com/office/drawing/2014/main" id="{26BD88AD-F8BF-7A0A-9B0E-2916A87723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6:notes">
            <a:extLst>
              <a:ext uri="{FF2B5EF4-FFF2-40B4-BE49-F238E27FC236}">
                <a16:creationId xmlns:a16="http://schemas.microsoft.com/office/drawing/2014/main" id="{230C1728-B99E-DFBD-E12D-A87BB90081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58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13AE8B55-F0D1-35F4-0D90-CA6C3E45EC4C}"/>
            </a:ext>
          </a:extLst>
        </p:cNvPr>
        <p:cNvGrpSpPr/>
        <p:nvPr/>
      </p:nvGrpSpPr>
      <p:grpSpPr>
        <a:xfrm>
          <a:off x="0" y="0"/>
          <a:ext cx="0" cy="0"/>
          <a:chOff x="0" y="0"/>
          <a:chExt cx="0" cy="0"/>
        </a:xfrm>
      </p:grpSpPr>
      <p:sp>
        <p:nvSpPr>
          <p:cNvPr id="255" name="Google Shape;255;p6:notes">
            <a:extLst>
              <a:ext uri="{FF2B5EF4-FFF2-40B4-BE49-F238E27FC236}">
                <a16:creationId xmlns:a16="http://schemas.microsoft.com/office/drawing/2014/main" id="{4EA68C5A-B46F-33C9-2DD4-304657DDF6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6:notes">
            <a:extLst>
              <a:ext uri="{FF2B5EF4-FFF2-40B4-BE49-F238E27FC236}">
                <a16:creationId xmlns:a16="http://schemas.microsoft.com/office/drawing/2014/main" id="{5A2A8638-FFBE-66E9-12DA-7F59171F18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09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8572EFDA-B87E-94CC-74F2-2692728D7518}"/>
            </a:ext>
          </a:extLst>
        </p:cNvPr>
        <p:cNvGrpSpPr/>
        <p:nvPr/>
      </p:nvGrpSpPr>
      <p:grpSpPr>
        <a:xfrm>
          <a:off x="0" y="0"/>
          <a:ext cx="0" cy="0"/>
          <a:chOff x="0" y="0"/>
          <a:chExt cx="0" cy="0"/>
        </a:xfrm>
      </p:grpSpPr>
      <p:sp>
        <p:nvSpPr>
          <p:cNvPr id="255" name="Google Shape;255;p6:notes">
            <a:extLst>
              <a:ext uri="{FF2B5EF4-FFF2-40B4-BE49-F238E27FC236}">
                <a16:creationId xmlns:a16="http://schemas.microsoft.com/office/drawing/2014/main" id="{6275F267-2B4D-55CC-6E46-0D893F5963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6:notes">
            <a:extLst>
              <a:ext uri="{FF2B5EF4-FFF2-40B4-BE49-F238E27FC236}">
                <a16:creationId xmlns:a16="http://schemas.microsoft.com/office/drawing/2014/main" id="{C3723897-6350-5526-4E11-EE3C43E2F7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40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0701-EFF2-7E62-7518-04368A0CE3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E75D5CE-4651-ED10-179F-728ED5AD7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6BA24189-3586-62D1-2734-19BFE9A9FC6E}"/>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5" name="Footer Placeholder 4">
            <a:extLst>
              <a:ext uri="{FF2B5EF4-FFF2-40B4-BE49-F238E27FC236}">
                <a16:creationId xmlns:a16="http://schemas.microsoft.com/office/drawing/2014/main" id="{958C3738-47F2-79A1-DE6D-3F83BFC4E5D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6281DC3-4E0A-C17E-9209-424C8163662A}"/>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265313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BC62-B193-AB12-9DED-44E1392AA749}"/>
              </a:ext>
            </a:extLst>
          </p:cNvPr>
          <p:cNvSpPr>
            <a:spLocks noGrp="1"/>
          </p:cNvSpPr>
          <p:nvPr>
            <p:ph type="title" hasCustomPrompt="1"/>
          </p:nvPr>
        </p:nvSpPr>
        <p:spPr>
          <a:xfrm>
            <a:off x="480291" y="457200"/>
            <a:ext cx="4636653" cy="780473"/>
          </a:xfrm>
        </p:spPr>
        <p:txBody>
          <a:bodyPr anchor="b"/>
          <a:lstStyle>
            <a:lvl1pPr>
              <a:defRPr sz="3200">
                <a:solidFill>
                  <a:schemeClr val="accent1">
                    <a:lumMod val="50000"/>
                  </a:schemeClr>
                </a:solidFill>
              </a:defRPr>
            </a:lvl1pPr>
          </a:lstStyle>
          <a:p>
            <a:r>
              <a:rPr lang="en-US" dirty="0"/>
              <a:t>Name of the organization</a:t>
            </a:r>
            <a:endParaRPr lang="it-IT" dirty="0"/>
          </a:p>
        </p:txBody>
      </p:sp>
      <p:sp>
        <p:nvSpPr>
          <p:cNvPr id="4" name="Text Placeholder 3">
            <a:extLst>
              <a:ext uri="{FF2B5EF4-FFF2-40B4-BE49-F238E27FC236}">
                <a16:creationId xmlns:a16="http://schemas.microsoft.com/office/drawing/2014/main" id="{51E5FEA1-D3F3-8B16-C435-C7AF30AE7366}"/>
              </a:ext>
            </a:extLst>
          </p:cNvPr>
          <p:cNvSpPr>
            <a:spLocks noGrp="1"/>
          </p:cNvSpPr>
          <p:nvPr>
            <p:ph type="body" sz="half" idx="2" hasCustomPrompt="1"/>
          </p:nvPr>
        </p:nvSpPr>
        <p:spPr>
          <a:xfrm>
            <a:off x="839788" y="4800600"/>
            <a:ext cx="3932237"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Keywords</a:t>
            </a:r>
          </a:p>
          <a:p>
            <a:pPr lvl="0"/>
            <a:r>
              <a:rPr lang="en-US" dirty="0"/>
              <a:t>#XXX, #XXX</a:t>
            </a:r>
          </a:p>
        </p:txBody>
      </p:sp>
      <p:sp>
        <p:nvSpPr>
          <p:cNvPr id="5" name="Date Placeholder 4">
            <a:extLst>
              <a:ext uri="{FF2B5EF4-FFF2-40B4-BE49-F238E27FC236}">
                <a16:creationId xmlns:a16="http://schemas.microsoft.com/office/drawing/2014/main" id="{14883099-B595-4D3A-4C9A-5F651054F01B}"/>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6" name="Footer Placeholder 5">
            <a:extLst>
              <a:ext uri="{FF2B5EF4-FFF2-40B4-BE49-F238E27FC236}">
                <a16:creationId xmlns:a16="http://schemas.microsoft.com/office/drawing/2014/main" id="{4262C145-9EA9-A920-9572-492044587E6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BD233E7-E5F5-3F67-A436-4F72D9AE25E8}"/>
              </a:ext>
            </a:extLst>
          </p:cNvPr>
          <p:cNvSpPr>
            <a:spLocks noGrp="1"/>
          </p:cNvSpPr>
          <p:nvPr>
            <p:ph type="sldNum" sz="quarter" idx="12"/>
          </p:nvPr>
        </p:nvSpPr>
        <p:spPr/>
        <p:txBody>
          <a:bodyPr/>
          <a:lstStyle/>
          <a:p>
            <a:fld id="{3D8B02FB-4642-4ECB-AAE9-9FF67E0134F8}" type="slidenum">
              <a:rPr lang="it-IT" smtClean="0"/>
              <a:t>‹N›</a:t>
            </a:fld>
            <a:endParaRPr lang="it-IT"/>
          </a:p>
        </p:txBody>
      </p:sp>
      <p:sp>
        <p:nvSpPr>
          <p:cNvPr id="9" name="Picture Placeholder 8">
            <a:extLst>
              <a:ext uri="{FF2B5EF4-FFF2-40B4-BE49-F238E27FC236}">
                <a16:creationId xmlns:a16="http://schemas.microsoft.com/office/drawing/2014/main" id="{E405E0F0-7A65-2236-615D-290ABDFB095C}"/>
              </a:ext>
            </a:extLst>
          </p:cNvPr>
          <p:cNvSpPr>
            <a:spLocks noGrp="1"/>
          </p:cNvSpPr>
          <p:nvPr>
            <p:ph type="pic" sz="quarter" idx="13" hasCustomPrompt="1"/>
          </p:nvPr>
        </p:nvSpPr>
        <p:spPr>
          <a:xfrm>
            <a:off x="5507038" y="1494199"/>
            <a:ext cx="2946400" cy="1687512"/>
          </a:xfrm>
        </p:spPr>
        <p:txBody>
          <a:bodyPr/>
          <a:lstStyle>
            <a:lvl1pPr>
              <a:defRPr/>
            </a:lvl1pPr>
          </a:lstStyle>
          <a:p>
            <a:r>
              <a:rPr lang="it-IT" dirty="0" err="1"/>
              <a:t>Insert</a:t>
            </a:r>
            <a:r>
              <a:rPr lang="it-IT" dirty="0"/>
              <a:t> Picture</a:t>
            </a:r>
          </a:p>
        </p:txBody>
      </p:sp>
      <p:sp>
        <p:nvSpPr>
          <p:cNvPr id="10" name="Picture Placeholder 8">
            <a:extLst>
              <a:ext uri="{FF2B5EF4-FFF2-40B4-BE49-F238E27FC236}">
                <a16:creationId xmlns:a16="http://schemas.microsoft.com/office/drawing/2014/main" id="{DE719AEC-3417-10F7-0AC6-1D829FE69F8A}"/>
              </a:ext>
            </a:extLst>
          </p:cNvPr>
          <p:cNvSpPr>
            <a:spLocks noGrp="1"/>
          </p:cNvSpPr>
          <p:nvPr>
            <p:ph type="pic" sz="quarter" idx="14" hasCustomPrompt="1"/>
          </p:nvPr>
        </p:nvSpPr>
        <p:spPr>
          <a:xfrm>
            <a:off x="8920596" y="1505311"/>
            <a:ext cx="2946400" cy="1687512"/>
          </a:xfrm>
        </p:spPr>
        <p:txBody>
          <a:bodyPr/>
          <a:lstStyle>
            <a:lvl1pPr>
              <a:defRPr/>
            </a:lvl1pPr>
          </a:lstStyle>
          <a:p>
            <a:r>
              <a:rPr lang="it-IT" dirty="0" err="1"/>
              <a:t>Insert</a:t>
            </a:r>
            <a:r>
              <a:rPr lang="it-IT" dirty="0"/>
              <a:t> Picture</a:t>
            </a:r>
          </a:p>
        </p:txBody>
      </p:sp>
      <p:sp>
        <p:nvSpPr>
          <p:cNvPr id="11" name="Picture Placeholder 8">
            <a:extLst>
              <a:ext uri="{FF2B5EF4-FFF2-40B4-BE49-F238E27FC236}">
                <a16:creationId xmlns:a16="http://schemas.microsoft.com/office/drawing/2014/main" id="{0E3319E5-9E3D-A09D-C3C8-D75B0BBBAF6D}"/>
              </a:ext>
            </a:extLst>
          </p:cNvPr>
          <p:cNvSpPr>
            <a:spLocks noGrp="1"/>
          </p:cNvSpPr>
          <p:nvPr>
            <p:ph type="pic" sz="quarter" idx="15" hasCustomPrompt="1"/>
          </p:nvPr>
        </p:nvSpPr>
        <p:spPr>
          <a:xfrm>
            <a:off x="1126693" y="2175380"/>
            <a:ext cx="3205162" cy="1687512"/>
          </a:xfrm>
        </p:spPr>
        <p:txBody>
          <a:bodyPr/>
          <a:lstStyle>
            <a:lvl1pPr>
              <a:defRPr/>
            </a:lvl1pPr>
          </a:lstStyle>
          <a:p>
            <a:r>
              <a:rPr lang="it-IT" dirty="0" err="1"/>
              <a:t>Insert</a:t>
            </a:r>
            <a:r>
              <a:rPr lang="it-IT" dirty="0"/>
              <a:t> logo</a:t>
            </a:r>
          </a:p>
        </p:txBody>
      </p:sp>
      <p:sp>
        <p:nvSpPr>
          <p:cNvPr id="16" name="Picture Placeholder 8">
            <a:extLst>
              <a:ext uri="{FF2B5EF4-FFF2-40B4-BE49-F238E27FC236}">
                <a16:creationId xmlns:a16="http://schemas.microsoft.com/office/drawing/2014/main" id="{B75D3C64-090F-57CE-7583-90377F3437C1}"/>
              </a:ext>
            </a:extLst>
          </p:cNvPr>
          <p:cNvSpPr>
            <a:spLocks noGrp="1"/>
          </p:cNvSpPr>
          <p:nvPr>
            <p:ph type="pic" sz="quarter" idx="16" hasCustomPrompt="1"/>
          </p:nvPr>
        </p:nvSpPr>
        <p:spPr>
          <a:xfrm>
            <a:off x="5507038" y="4150088"/>
            <a:ext cx="2946400" cy="1687512"/>
          </a:xfrm>
        </p:spPr>
        <p:txBody>
          <a:bodyPr/>
          <a:lstStyle>
            <a:lvl1pPr>
              <a:defRPr/>
            </a:lvl1pPr>
          </a:lstStyle>
          <a:p>
            <a:r>
              <a:rPr lang="it-IT" dirty="0" err="1"/>
              <a:t>Insert</a:t>
            </a:r>
            <a:r>
              <a:rPr lang="it-IT" dirty="0"/>
              <a:t> Picture</a:t>
            </a:r>
          </a:p>
        </p:txBody>
      </p:sp>
      <p:sp>
        <p:nvSpPr>
          <p:cNvPr id="17" name="Text Placeholder 3">
            <a:extLst>
              <a:ext uri="{FF2B5EF4-FFF2-40B4-BE49-F238E27FC236}">
                <a16:creationId xmlns:a16="http://schemas.microsoft.com/office/drawing/2014/main" id="{EA430390-A1C1-364A-8D17-C1CE5D2E3D06}"/>
              </a:ext>
            </a:extLst>
          </p:cNvPr>
          <p:cNvSpPr>
            <a:spLocks noGrp="1"/>
          </p:cNvSpPr>
          <p:nvPr>
            <p:ph type="body" sz="half" idx="17" hasCustomPrompt="1"/>
          </p:nvPr>
        </p:nvSpPr>
        <p:spPr>
          <a:xfrm>
            <a:off x="5507039" y="3339453"/>
            <a:ext cx="2946400" cy="6229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a:p>
            <a:pPr lvl="0"/>
            <a:r>
              <a:rPr lang="en-US" dirty="0"/>
              <a:t>Keyworks</a:t>
            </a:r>
          </a:p>
        </p:txBody>
      </p:sp>
      <p:sp>
        <p:nvSpPr>
          <p:cNvPr id="18" name="Text Placeholder 3">
            <a:extLst>
              <a:ext uri="{FF2B5EF4-FFF2-40B4-BE49-F238E27FC236}">
                <a16:creationId xmlns:a16="http://schemas.microsoft.com/office/drawing/2014/main" id="{2FFC4106-654A-0DB4-8CA4-AAE8AE0BBD1B}"/>
              </a:ext>
            </a:extLst>
          </p:cNvPr>
          <p:cNvSpPr>
            <a:spLocks noGrp="1"/>
          </p:cNvSpPr>
          <p:nvPr>
            <p:ph type="body" sz="half" idx="18" hasCustomPrompt="1"/>
          </p:nvPr>
        </p:nvSpPr>
        <p:spPr>
          <a:xfrm>
            <a:off x="8920596" y="3310372"/>
            <a:ext cx="2946400" cy="6229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a:p>
            <a:pPr lvl="0"/>
            <a:r>
              <a:rPr lang="en-US" dirty="0"/>
              <a:t>Keyworks</a:t>
            </a:r>
          </a:p>
        </p:txBody>
      </p:sp>
      <p:sp>
        <p:nvSpPr>
          <p:cNvPr id="19" name="Text Placeholder 3">
            <a:extLst>
              <a:ext uri="{FF2B5EF4-FFF2-40B4-BE49-F238E27FC236}">
                <a16:creationId xmlns:a16="http://schemas.microsoft.com/office/drawing/2014/main" id="{5E7F1B5C-315A-84DD-2FE3-3E2807EF89DA}"/>
              </a:ext>
            </a:extLst>
          </p:cNvPr>
          <p:cNvSpPr>
            <a:spLocks noGrp="1"/>
          </p:cNvSpPr>
          <p:nvPr>
            <p:ph type="body" sz="half" idx="19" hasCustomPrompt="1"/>
          </p:nvPr>
        </p:nvSpPr>
        <p:spPr>
          <a:xfrm>
            <a:off x="5507038" y="6013489"/>
            <a:ext cx="2946400" cy="6229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a:p>
            <a:pPr lvl="0"/>
            <a:r>
              <a:rPr lang="en-US" dirty="0"/>
              <a:t>Keyworks</a:t>
            </a:r>
          </a:p>
        </p:txBody>
      </p:sp>
      <p:sp>
        <p:nvSpPr>
          <p:cNvPr id="20" name="Picture Placeholder 8">
            <a:extLst>
              <a:ext uri="{FF2B5EF4-FFF2-40B4-BE49-F238E27FC236}">
                <a16:creationId xmlns:a16="http://schemas.microsoft.com/office/drawing/2014/main" id="{0033F5C9-7265-0313-5354-FC319244483E}"/>
              </a:ext>
            </a:extLst>
          </p:cNvPr>
          <p:cNvSpPr>
            <a:spLocks noGrp="1"/>
          </p:cNvSpPr>
          <p:nvPr>
            <p:ph type="pic" sz="quarter" idx="20" hasCustomPrompt="1"/>
          </p:nvPr>
        </p:nvSpPr>
        <p:spPr>
          <a:xfrm>
            <a:off x="8920596" y="4177761"/>
            <a:ext cx="2946400" cy="1687512"/>
          </a:xfrm>
        </p:spPr>
        <p:txBody>
          <a:bodyPr/>
          <a:lstStyle>
            <a:lvl1pPr>
              <a:defRPr/>
            </a:lvl1pPr>
          </a:lstStyle>
          <a:p>
            <a:r>
              <a:rPr lang="it-IT" dirty="0" err="1"/>
              <a:t>Insert</a:t>
            </a:r>
            <a:r>
              <a:rPr lang="it-IT" dirty="0"/>
              <a:t> Picture</a:t>
            </a:r>
          </a:p>
        </p:txBody>
      </p:sp>
      <p:sp>
        <p:nvSpPr>
          <p:cNvPr id="21" name="Text Placeholder 3">
            <a:extLst>
              <a:ext uri="{FF2B5EF4-FFF2-40B4-BE49-F238E27FC236}">
                <a16:creationId xmlns:a16="http://schemas.microsoft.com/office/drawing/2014/main" id="{2E9D655B-5369-CD12-06FD-1AB0467102F6}"/>
              </a:ext>
            </a:extLst>
          </p:cNvPr>
          <p:cNvSpPr>
            <a:spLocks noGrp="1"/>
          </p:cNvSpPr>
          <p:nvPr>
            <p:ph type="body" sz="half" idx="21" hasCustomPrompt="1"/>
          </p:nvPr>
        </p:nvSpPr>
        <p:spPr>
          <a:xfrm>
            <a:off x="8920596" y="5982822"/>
            <a:ext cx="2946400" cy="6229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a:p>
            <a:pPr lvl="0"/>
            <a:r>
              <a:rPr lang="en-US" dirty="0"/>
              <a:t>Keyworks</a:t>
            </a:r>
          </a:p>
        </p:txBody>
      </p:sp>
      <p:sp>
        <p:nvSpPr>
          <p:cNvPr id="22" name="Title 1">
            <a:extLst>
              <a:ext uri="{FF2B5EF4-FFF2-40B4-BE49-F238E27FC236}">
                <a16:creationId xmlns:a16="http://schemas.microsoft.com/office/drawing/2014/main" id="{CA6D1CB2-DCE8-A5DC-B8E6-6A709B3DFED6}"/>
              </a:ext>
            </a:extLst>
          </p:cNvPr>
          <p:cNvSpPr txBox="1">
            <a:spLocks/>
          </p:cNvSpPr>
          <p:nvPr userDrawn="1"/>
        </p:nvSpPr>
        <p:spPr>
          <a:xfrm>
            <a:off x="6602269" y="389878"/>
            <a:ext cx="4636653" cy="7804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Researchers</a:t>
            </a:r>
            <a:endParaRPr lang="it-IT" dirty="0"/>
          </a:p>
        </p:txBody>
      </p:sp>
    </p:spTree>
    <p:extLst>
      <p:ext uri="{BB962C8B-B14F-4D97-AF65-F5344CB8AC3E}">
        <p14:creationId xmlns:p14="http://schemas.microsoft.com/office/powerpoint/2010/main" val="290236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D5E5-2F87-9247-FFDA-A6FF3B8AC4C8}"/>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3837011-15E3-CC2E-60C0-853C56E0A4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405AA25-1AB0-0EAB-2DD4-6A00C0729088}"/>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5" name="Footer Placeholder 4">
            <a:extLst>
              <a:ext uri="{FF2B5EF4-FFF2-40B4-BE49-F238E27FC236}">
                <a16:creationId xmlns:a16="http://schemas.microsoft.com/office/drawing/2014/main" id="{95CE2428-B8C1-4DD9-4680-667299F8A6E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2228678-3090-2FAB-BA73-43515A05E1EA}"/>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235250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5B49A-CB59-41EA-E0C9-0AB8213D38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4B7FAFD-F9E5-8177-A2C2-B60D504F1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ABE2672-A2B9-F8EE-2A3E-0984E37CCF6B}"/>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5" name="Footer Placeholder 4">
            <a:extLst>
              <a:ext uri="{FF2B5EF4-FFF2-40B4-BE49-F238E27FC236}">
                <a16:creationId xmlns:a16="http://schemas.microsoft.com/office/drawing/2014/main" id="{06BFA798-7AC7-BD58-40E1-571FBFE3E2B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0642A07-C1CF-47B7-FD99-93235A833331}"/>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218652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side slide6" preserve="1">
  <p:cSld name="1_Inside slide6">
    <p:bg>
      <p:bgPr>
        <a:solidFill>
          <a:schemeClr val="lt1">
            <a:alpha val="41960"/>
          </a:schemeClr>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1607645" y="1748733"/>
            <a:ext cx="10099215" cy="4374481"/>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800"/>
              </a:spcBef>
              <a:spcAft>
                <a:spcPts val="0"/>
              </a:spcAft>
              <a:buClr>
                <a:schemeClr val="dk1"/>
              </a:buClr>
              <a:buSzPts val="2600"/>
              <a:buFont typeface="Arial"/>
              <a:buChar char="▸"/>
              <a:defRPr sz="14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2pPr>
            <a:lvl3pPr marL="1371600" marR="0" lvl="2"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4pPr>
            <a:lvl5pPr marL="2286000" marR="0" lvl="4"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5pPr>
            <a:lvl6pPr marL="2743200" marR="0" lvl="5"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9pPr>
          </a:lstStyle>
          <a:p>
            <a:endParaRPr/>
          </a:p>
        </p:txBody>
      </p:sp>
      <p:pic>
        <p:nvPicPr>
          <p:cNvPr id="128" name="Google Shape;128;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0092" y="6358933"/>
            <a:ext cx="1791171" cy="399485"/>
          </a:xfrm>
          <a:prstGeom prst="rect">
            <a:avLst/>
          </a:prstGeom>
          <a:noFill/>
          <a:ln>
            <a:noFill/>
          </a:ln>
        </p:spPr>
      </p:pic>
      <p:sp>
        <p:nvSpPr>
          <p:cNvPr id="129" name="Google Shape;129;p21"/>
          <p:cNvSpPr/>
          <p:nvPr/>
        </p:nvSpPr>
        <p:spPr>
          <a:xfrm flipH="1">
            <a:off x="-2123" y="-8729"/>
            <a:ext cx="1403423" cy="965799"/>
          </a:xfrm>
          <a:custGeom>
            <a:avLst/>
            <a:gdLst/>
            <a:ahLst/>
            <a:cxnLst/>
            <a:rect l="l" t="t" r="r" b="b"/>
            <a:pathLst>
              <a:path w="1403423" h="965799" extrusionOk="0">
                <a:moveTo>
                  <a:pt x="0" y="965799"/>
                </a:moveTo>
                <a:lnTo>
                  <a:pt x="491180" y="0"/>
                </a:lnTo>
                <a:lnTo>
                  <a:pt x="1402581" y="3643"/>
                </a:lnTo>
                <a:cubicBezTo>
                  <a:pt x="1405219" y="325576"/>
                  <a:pt x="1400572" y="643866"/>
                  <a:pt x="1403210" y="965799"/>
                </a:cubicBezTo>
                <a:lnTo>
                  <a:pt x="0" y="965799"/>
                </a:lnTo>
                <a:close/>
              </a:path>
            </a:pathLst>
          </a:custGeom>
          <a:solidFill>
            <a:srgbClr val="EE6E5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0" name="Google Shape;130;p21"/>
          <p:cNvSpPr/>
          <p:nvPr/>
        </p:nvSpPr>
        <p:spPr>
          <a:xfrm flipH="1">
            <a:off x="900332" y="-8942"/>
            <a:ext cx="672985" cy="966013"/>
          </a:xfrm>
          <a:custGeom>
            <a:avLst/>
            <a:gdLst/>
            <a:ahLst/>
            <a:cxnLst/>
            <a:rect l="l" t="t" r="r" b="b"/>
            <a:pathLst>
              <a:path w="672985" h="966013" extrusionOk="0">
                <a:moveTo>
                  <a:pt x="0" y="966013"/>
                </a:moveTo>
                <a:lnTo>
                  <a:pt x="500247" y="0"/>
                </a:lnTo>
                <a:lnTo>
                  <a:pt x="672985" y="0"/>
                </a:lnTo>
                <a:lnTo>
                  <a:pt x="172738" y="966013"/>
                </a:lnTo>
                <a:lnTo>
                  <a:pt x="0" y="966013"/>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1" name="Google Shape;131;p21"/>
          <p:cNvSpPr/>
          <p:nvPr/>
        </p:nvSpPr>
        <p:spPr>
          <a:xfrm flipH="1">
            <a:off x="1170459" y="179791"/>
            <a:ext cx="10007600" cy="998800"/>
          </a:xfrm>
          <a:prstGeom prst="parallelogram">
            <a:avLst>
              <a:gd name="adj" fmla="val 51542"/>
            </a:avLst>
          </a:prstGeom>
          <a:solidFill>
            <a:srgbClr val="F4DD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2" name="Google Shape;132;p21"/>
          <p:cNvSpPr/>
          <p:nvPr/>
        </p:nvSpPr>
        <p:spPr>
          <a:xfrm flipH="1">
            <a:off x="10652214" y="176525"/>
            <a:ext cx="1542234" cy="1002065"/>
          </a:xfrm>
          <a:custGeom>
            <a:avLst/>
            <a:gdLst/>
            <a:ahLst/>
            <a:cxnLst/>
            <a:rect l="l" t="t" r="r" b="b"/>
            <a:pathLst>
              <a:path w="1542234" h="1002065" extrusionOk="0">
                <a:moveTo>
                  <a:pt x="0" y="1002065"/>
                </a:moveTo>
                <a:cubicBezTo>
                  <a:pt x="694" y="668043"/>
                  <a:pt x="1389" y="334022"/>
                  <a:pt x="2083" y="0"/>
                </a:cubicBezTo>
                <a:lnTo>
                  <a:pt x="1542234" y="3265"/>
                </a:lnTo>
                <a:lnTo>
                  <a:pt x="1027433" y="1002065"/>
                </a:lnTo>
                <a:lnTo>
                  <a:pt x="0" y="1002065"/>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rgbClr val="EE6E55"/>
              </a:solidFill>
              <a:latin typeface="Calibri"/>
              <a:ea typeface="Calibri"/>
              <a:cs typeface="Calibri"/>
              <a:sym typeface="Calibri"/>
            </a:endParaRPr>
          </a:p>
        </p:txBody>
      </p:sp>
      <p:sp>
        <p:nvSpPr>
          <p:cNvPr id="133" name="Google Shape;133;p21"/>
          <p:cNvSpPr txBox="1">
            <a:spLocks noGrp="1"/>
          </p:cNvSpPr>
          <p:nvPr>
            <p:ph type="title"/>
          </p:nvPr>
        </p:nvSpPr>
        <p:spPr>
          <a:xfrm>
            <a:off x="1534911" y="208820"/>
            <a:ext cx="10099200" cy="998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4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2400"/>
              <a:buFont typeface="Arial"/>
              <a:buNone/>
              <a:defRPr sz="3200" b="0"/>
            </a:lvl2pPr>
            <a:lvl3pPr lvl="2">
              <a:spcBef>
                <a:spcPts val="0"/>
              </a:spcBef>
              <a:spcAft>
                <a:spcPts val="0"/>
              </a:spcAft>
              <a:buSzPts val="2400"/>
              <a:buFont typeface="Arial"/>
              <a:buNone/>
              <a:defRPr sz="3200" b="0"/>
            </a:lvl3pPr>
            <a:lvl4pPr lvl="3">
              <a:spcBef>
                <a:spcPts val="0"/>
              </a:spcBef>
              <a:spcAft>
                <a:spcPts val="0"/>
              </a:spcAft>
              <a:buSzPts val="2400"/>
              <a:buFont typeface="Arial"/>
              <a:buNone/>
              <a:defRPr sz="3200" b="0"/>
            </a:lvl4pPr>
            <a:lvl5pPr lvl="4">
              <a:spcBef>
                <a:spcPts val="0"/>
              </a:spcBef>
              <a:spcAft>
                <a:spcPts val="0"/>
              </a:spcAft>
              <a:buSzPts val="2400"/>
              <a:buFont typeface="Arial"/>
              <a:buNone/>
              <a:defRPr sz="3200" b="0"/>
            </a:lvl5pPr>
            <a:lvl6pPr lvl="5">
              <a:spcBef>
                <a:spcPts val="0"/>
              </a:spcBef>
              <a:spcAft>
                <a:spcPts val="0"/>
              </a:spcAft>
              <a:buSzPts val="2400"/>
              <a:buFont typeface="Arial"/>
              <a:buNone/>
              <a:defRPr sz="3200" b="0"/>
            </a:lvl6pPr>
            <a:lvl7pPr lvl="6">
              <a:spcBef>
                <a:spcPts val="0"/>
              </a:spcBef>
              <a:spcAft>
                <a:spcPts val="0"/>
              </a:spcAft>
              <a:buSzPts val="2400"/>
              <a:buFont typeface="Arial"/>
              <a:buNone/>
              <a:defRPr sz="3200" b="0"/>
            </a:lvl7pPr>
            <a:lvl8pPr lvl="7">
              <a:spcBef>
                <a:spcPts val="0"/>
              </a:spcBef>
              <a:spcAft>
                <a:spcPts val="0"/>
              </a:spcAft>
              <a:buSzPts val="2400"/>
              <a:buFont typeface="Arial"/>
              <a:buNone/>
              <a:defRPr sz="3200" b="0"/>
            </a:lvl8pPr>
            <a:lvl9pPr lvl="8">
              <a:spcBef>
                <a:spcPts val="0"/>
              </a:spcBef>
              <a:spcAft>
                <a:spcPts val="0"/>
              </a:spcAft>
              <a:buSzPts val="2400"/>
              <a:buFont typeface="Arial"/>
              <a:buNone/>
              <a:defRPr sz="3200" b="0"/>
            </a:lvl9pPr>
          </a:lstStyle>
          <a:p>
            <a:endParaRPr/>
          </a:p>
        </p:txBody>
      </p:sp>
      <p:sp>
        <p:nvSpPr>
          <p:cNvPr id="134" name="Google Shape;134;p21"/>
          <p:cNvSpPr/>
          <p:nvPr/>
        </p:nvSpPr>
        <p:spPr>
          <a:xfrm>
            <a:off x="130092" y="87360"/>
            <a:ext cx="784745" cy="784745"/>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35" name="Google Shape;135;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01432" y="166365"/>
            <a:ext cx="642064" cy="642599"/>
          </a:xfrm>
          <a:prstGeom prst="rect">
            <a:avLst/>
          </a:prstGeom>
          <a:noFill/>
          <a:ln>
            <a:noFill/>
          </a:ln>
        </p:spPr>
      </p:pic>
      <p:sp>
        <p:nvSpPr>
          <p:cNvPr id="136" name="Google Shape;136;p21"/>
          <p:cNvSpPr/>
          <p:nvPr/>
        </p:nvSpPr>
        <p:spPr>
          <a:xfrm flipH="1">
            <a:off x="2173778" y="6548485"/>
            <a:ext cx="10023137" cy="310039"/>
          </a:xfrm>
          <a:custGeom>
            <a:avLst/>
            <a:gdLst/>
            <a:ahLst/>
            <a:cxnLst/>
            <a:rect l="l" t="t" r="r" b="b"/>
            <a:pathLst>
              <a:path w="10023137" h="310039" extrusionOk="0">
                <a:moveTo>
                  <a:pt x="0" y="310039"/>
                </a:moveTo>
                <a:cubicBezTo>
                  <a:pt x="7598" y="161450"/>
                  <a:pt x="-783" y="407266"/>
                  <a:pt x="1958" y="183747"/>
                </a:cubicBezTo>
                <a:cubicBezTo>
                  <a:pt x="1215" y="149131"/>
                  <a:pt x="6271" y="34616"/>
                  <a:pt x="5528" y="0"/>
                </a:cubicBezTo>
                <a:lnTo>
                  <a:pt x="10023137" y="5919"/>
                </a:lnTo>
                <a:lnTo>
                  <a:pt x="9866449" y="309919"/>
                </a:lnTo>
                <a:lnTo>
                  <a:pt x="0" y="310039"/>
                </a:lnTo>
                <a:close/>
              </a:path>
            </a:pathLst>
          </a:custGeom>
          <a:solidFill>
            <a:srgbClr val="EE6E5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 name="Google Shape;114;p20">
            <a:extLst>
              <a:ext uri="{FF2B5EF4-FFF2-40B4-BE49-F238E27FC236}">
                <a16:creationId xmlns:a16="http://schemas.microsoft.com/office/drawing/2014/main" id="{96C56ADA-08DE-B143-31FF-32750F9495BE}"/>
              </a:ext>
            </a:extLst>
          </p:cNvPr>
          <p:cNvSpPr txBox="1"/>
          <p:nvPr userDrawn="1"/>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dirty="0">
                <a:solidFill>
                  <a:schemeClr val="lt1"/>
                </a:solidFill>
                <a:latin typeface="Calibri"/>
                <a:ea typeface="Calibri"/>
                <a:cs typeface="Calibri"/>
                <a:sym typeface="Calibri"/>
              </a:rPr>
              <a:t>Grant</a:t>
            </a:r>
            <a:r>
              <a:rPr lang="en" sz="1300" b="0" i="0" u="none" strike="noStrike" cap="none" dirty="0">
                <a:solidFill>
                  <a:srgbClr val="000000"/>
                </a:solidFill>
                <a:latin typeface="Calibri"/>
                <a:ea typeface="Calibri"/>
                <a:cs typeface="Calibri"/>
                <a:sym typeface="Calibri"/>
              </a:rPr>
              <a:t> </a:t>
            </a:r>
            <a:r>
              <a:rPr lang="en" sz="1300" b="0" i="0" u="none" strike="noStrike" cap="none" dirty="0">
                <a:solidFill>
                  <a:schemeClr val="lt1"/>
                </a:solidFill>
                <a:latin typeface="Calibri"/>
                <a:ea typeface="Calibri"/>
                <a:cs typeface="Calibri"/>
                <a:sym typeface="Calibri"/>
              </a:rPr>
              <a:t>Agreement No. 101112972</a:t>
            </a:r>
            <a:endParaRPr sz="13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9642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side slide6" userDrawn="1">
  <p:cSld name="Inside slide6">
    <p:bg>
      <p:bgPr>
        <a:solidFill>
          <a:schemeClr val="lt1">
            <a:alpha val="41960"/>
          </a:schemeClr>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1607645" y="1748733"/>
            <a:ext cx="10099215" cy="4374481"/>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800"/>
              </a:spcBef>
              <a:spcAft>
                <a:spcPts val="0"/>
              </a:spcAft>
              <a:buClr>
                <a:schemeClr val="dk1"/>
              </a:buClr>
              <a:buSzPts val="2600"/>
              <a:buFont typeface="Arial"/>
              <a:buChar char="▸"/>
              <a:defRPr sz="14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2pPr>
            <a:lvl3pPr marL="1371600" marR="0" lvl="2"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4pPr>
            <a:lvl5pPr marL="2286000" marR="0" lvl="4"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5pPr>
            <a:lvl6pPr marL="2743200" marR="0" lvl="5"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9pPr>
          </a:lstStyle>
          <a:p>
            <a:endParaRPr dirty="0"/>
          </a:p>
        </p:txBody>
      </p:sp>
      <p:pic>
        <p:nvPicPr>
          <p:cNvPr id="128" name="Google Shape;128;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0092" y="6358933"/>
            <a:ext cx="1791171" cy="399485"/>
          </a:xfrm>
          <a:prstGeom prst="rect">
            <a:avLst/>
          </a:prstGeom>
          <a:noFill/>
          <a:ln>
            <a:noFill/>
          </a:ln>
        </p:spPr>
      </p:pic>
      <p:sp>
        <p:nvSpPr>
          <p:cNvPr id="129" name="Google Shape;129;p21"/>
          <p:cNvSpPr/>
          <p:nvPr/>
        </p:nvSpPr>
        <p:spPr>
          <a:xfrm flipH="1">
            <a:off x="-2123" y="-8729"/>
            <a:ext cx="1403423" cy="965799"/>
          </a:xfrm>
          <a:custGeom>
            <a:avLst/>
            <a:gdLst/>
            <a:ahLst/>
            <a:cxnLst/>
            <a:rect l="l" t="t" r="r" b="b"/>
            <a:pathLst>
              <a:path w="1403423" h="965799" extrusionOk="0">
                <a:moveTo>
                  <a:pt x="0" y="965799"/>
                </a:moveTo>
                <a:lnTo>
                  <a:pt x="491180" y="0"/>
                </a:lnTo>
                <a:lnTo>
                  <a:pt x="1402581" y="3643"/>
                </a:lnTo>
                <a:cubicBezTo>
                  <a:pt x="1405219" y="325576"/>
                  <a:pt x="1400572" y="643866"/>
                  <a:pt x="1403210" y="965799"/>
                </a:cubicBezTo>
                <a:lnTo>
                  <a:pt x="0" y="965799"/>
                </a:lnTo>
                <a:close/>
              </a:path>
            </a:pathLst>
          </a:custGeom>
          <a:solidFill>
            <a:srgbClr val="EE6E5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0" name="Google Shape;130;p21"/>
          <p:cNvSpPr/>
          <p:nvPr/>
        </p:nvSpPr>
        <p:spPr>
          <a:xfrm flipH="1">
            <a:off x="900332" y="-8942"/>
            <a:ext cx="672985" cy="966013"/>
          </a:xfrm>
          <a:custGeom>
            <a:avLst/>
            <a:gdLst/>
            <a:ahLst/>
            <a:cxnLst/>
            <a:rect l="l" t="t" r="r" b="b"/>
            <a:pathLst>
              <a:path w="672985" h="966013" extrusionOk="0">
                <a:moveTo>
                  <a:pt x="0" y="966013"/>
                </a:moveTo>
                <a:lnTo>
                  <a:pt x="500247" y="0"/>
                </a:lnTo>
                <a:lnTo>
                  <a:pt x="672985" y="0"/>
                </a:lnTo>
                <a:lnTo>
                  <a:pt x="172738" y="966013"/>
                </a:lnTo>
                <a:lnTo>
                  <a:pt x="0" y="966013"/>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1" name="Google Shape;131;p21"/>
          <p:cNvSpPr/>
          <p:nvPr/>
        </p:nvSpPr>
        <p:spPr>
          <a:xfrm flipH="1">
            <a:off x="1170459" y="179791"/>
            <a:ext cx="10007600" cy="998800"/>
          </a:xfrm>
          <a:prstGeom prst="parallelogram">
            <a:avLst>
              <a:gd name="adj" fmla="val 51542"/>
            </a:avLst>
          </a:prstGeom>
          <a:solidFill>
            <a:srgbClr val="F4DD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2" name="Google Shape;132;p21"/>
          <p:cNvSpPr/>
          <p:nvPr/>
        </p:nvSpPr>
        <p:spPr>
          <a:xfrm flipH="1">
            <a:off x="10652214" y="176525"/>
            <a:ext cx="1542234" cy="1002065"/>
          </a:xfrm>
          <a:custGeom>
            <a:avLst/>
            <a:gdLst/>
            <a:ahLst/>
            <a:cxnLst/>
            <a:rect l="l" t="t" r="r" b="b"/>
            <a:pathLst>
              <a:path w="1542234" h="1002065" extrusionOk="0">
                <a:moveTo>
                  <a:pt x="0" y="1002065"/>
                </a:moveTo>
                <a:cubicBezTo>
                  <a:pt x="694" y="668043"/>
                  <a:pt x="1389" y="334022"/>
                  <a:pt x="2083" y="0"/>
                </a:cubicBezTo>
                <a:lnTo>
                  <a:pt x="1542234" y="3265"/>
                </a:lnTo>
                <a:lnTo>
                  <a:pt x="1027433" y="1002065"/>
                </a:lnTo>
                <a:lnTo>
                  <a:pt x="0" y="1002065"/>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rgbClr val="EE6E55"/>
              </a:solidFill>
              <a:latin typeface="Calibri"/>
              <a:ea typeface="Calibri"/>
              <a:cs typeface="Calibri"/>
              <a:sym typeface="Calibri"/>
            </a:endParaRPr>
          </a:p>
        </p:txBody>
      </p:sp>
      <p:sp>
        <p:nvSpPr>
          <p:cNvPr id="133" name="Google Shape;133;p21"/>
          <p:cNvSpPr txBox="1">
            <a:spLocks noGrp="1"/>
          </p:cNvSpPr>
          <p:nvPr>
            <p:ph type="title"/>
          </p:nvPr>
        </p:nvSpPr>
        <p:spPr>
          <a:xfrm>
            <a:off x="1534911" y="208820"/>
            <a:ext cx="10099200" cy="998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4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2400"/>
              <a:buFont typeface="Arial"/>
              <a:buNone/>
              <a:defRPr sz="3200" b="0"/>
            </a:lvl2pPr>
            <a:lvl3pPr lvl="2">
              <a:spcBef>
                <a:spcPts val="0"/>
              </a:spcBef>
              <a:spcAft>
                <a:spcPts val="0"/>
              </a:spcAft>
              <a:buSzPts val="2400"/>
              <a:buFont typeface="Arial"/>
              <a:buNone/>
              <a:defRPr sz="3200" b="0"/>
            </a:lvl3pPr>
            <a:lvl4pPr lvl="3">
              <a:spcBef>
                <a:spcPts val="0"/>
              </a:spcBef>
              <a:spcAft>
                <a:spcPts val="0"/>
              </a:spcAft>
              <a:buSzPts val="2400"/>
              <a:buFont typeface="Arial"/>
              <a:buNone/>
              <a:defRPr sz="3200" b="0"/>
            </a:lvl4pPr>
            <a:lvl5pPr lvl="4">
              <a:spcBef>
                <a:spcPts val="0"/>
              </a:spcBef>
              <a:spcAft>
                <a:spcPts val="0"/>
              </a:spcAft>
              <a:buSzPts val="2400"/>
              <a:buFont typeface="Arial"/>
              <a:buNone/>
              <a:defRPr sz="3200" b="0"/>
            </a:lvl5pPr>
            <a:lvl6pPr lvl="5">
              <a:spcBef>
                <a:spcPts val="0"/>
              </a:spcBef>
              <a:spcAft>
                <a:spcPts val="0"/>
              </a:spcAft>
              <a:buSzPts val="2400"/>
              <a:buFont typeface="Arial"/>
              <a:buNone/>
              <a:defRPr sz="3200" b="0"/>
            </a:lvl6pPr>
            <a:lvl7pPr lvl="6">
              <a:spcBef>
                <a:spcPts val="0"/>
              </a:spcBef>
              <a:spcAft>
                <a:spcPts val="0"/>
              </a:spcAft>
              <a:buSzPts val="2400"/>
              <a:buFont typeface="Arial"/>
              <a:buNone/>
              <a:defRPr sz="3200" b="0"/>
            </a:lvl7pPr>
            <a:lvl8pPr lvl="7">
              <a:spcBef>
                <a:spcPts val="0"/>
              </a:spcBef>
              <a:spcAft>
                <a:spcPts val="0"/>
              </a:spcAft>
              <a:buSzPts val="2400"/>
              <a:buFont typeface="Arial"/>
              <a:buNone/>
              <a:defRPr sz="3200" b="0"/>
            </a:lvl8pPr>
            <a:lvl9pPr lvl="8">
              <a:spcBef>
                <a:spcPts val="0"/>
              </a:spcBef>
              <a:spcAft>
                <a:spcPts val="0"/>
              </a:spcAft>
              <a:buSzPts val="2400"/>
              <a:buFont typeface="Arial"/>
              <a:buNone/>
              <a:defRPr sz="3200" b="0"/>
            </a:lvl9pPr>
          </a:lstStyle>
          <a:p>
            <a:endParaRPr/>
          </a:p>
        </p:txBody>
      </p:sp>
      <p:sp>
        <p:nvSpPr>
          <p:cNvPr id="134" name="Google Shape;134;p21"/>
          <p:cNvSpPr/>
          <p:nvPr/>
        </p:nvSpPr>
        <p:spPr>
          <a:xfrm>
            <a:off x="130092" y="87360"/>
            <a:ext cx="784745" cy="784745"/>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35" name="Google Shape;135;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01432" y="166365"/>
            <a:ext cx="642064" cy="642599"/>
          </a:xfrm>
          <a:prstGeom prst="rect">
            <a:avLst/>
          </a:prstGeom>
          <a:noFill/>
          <a:ln>
            <a:noFill/>
          </a:ln>
        </p:spPr>
      </p:pic>
      <p:sp>
        <p:nvSpPr>
          <p:cNvPr id="136" name="Google Shape;136;p21"/>
          <p:cNvSpPr/>
          <p:nvPr/>
        </p:nvSpPr>
        <p:spPr>
          <a:xfrm flipH="1">
            <a:off x="2173778" y="6548485"/>
            <a:ext cx="10023137" cy="310039"/>
          </a:xfrm>
          <a:custGeom>
            <a:avLst/>
            <a:gdLst/>
            <a:ahLst/>
            <a:cxnLst/>
            <a:rect l="l" t="t" r="r" b="b"/>
            <a:pathLst>
              <a:path w="10023137" h="310039" extrusionOk="0">
                <a:moveTo>
                  <a:pt x="0" y="310039"/>
                </a:moveTo>
                <a:cubicBezTo>
                  <a:pt x="7598" y="161450"/>
                  <a:pt x="-783" y="407266"/>
                  <a:pt x="1958" y="183747"/>
                </a:cubicBezTo>
                <a:cubicBezTo>
                  <a:pt x="1215" y="149131"/>
                  <a:pt x="6271" y="34616"/>
                  <a:pt x="5528" y="0"/>
                </a:cubicBezTo>
                <a:lnTo>
                  <a:pt x="10023137" y="5919"/>
                </a:lnTo>
                <a:lnTo>
                  <a:pt x="9866449" y="309919"/>
                </a:lnTo>
                <a:lnTo>
                  <a:pt x="0" y="310039"/>
                </a:lnTo>
                <a:close/>
              </a:path>
            </a:pathLst>
          </a:custGeom>
          <a:solidFill>
            <a:srgbClr val="EE6E5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 name="Google Shape;114;p20">
            <a:extLst>
              <a:ext uri="{FF2B5EF4-FFF2-40B4-BE49-F238E27FC236}">
                <a16:creationId xmlns:a16="http://schemas.microsoft.com/office/drawing/2014/main" id="{96C56ADA-08DE-B143-31FF-32750F9495BE}"/>
              </a:ext>
            </a:extLst>
          </p:cNvPr>
          <p:cNvSpPr txBox="1"/>
          <p:nvPr userDrawn="1"/>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dirty="0">
                <a:solidFill>
                  <a:schemeClr val="lt1"/>
                </a:solidFill>
                <a:latin typeface="Calibri"/>
                <a:ea typeface="Calibri"/>
                <a:cs typeface="Calibri"/>
                <a:sym typeface="Calibri"/>
              </a:rPr>
              <a:t>Grant</a:t>
            </a:r>
            <a:r>
              <a:rPr lang="en" sz="1300" b="0" i="0" u="none" strike="noStrike" cap="none" dirty="0">
                <a:solidFill>
                  <a:srgbClr val="000000"/>
                </a:solidFill>
                <a:latin typeface="Calibri"/>
                <a:ea typeface="Calibri"/>
                <a:cs typeface="Calibri"/>
                <a:sym typeface="Calibri"/>
              </a:rPr>
              <a:t> </a:t>
            </a:r>
            <a:r>
              <a:rPr lang="en" sz="1300" b="0" i="0" u="none" strike="noStrike" cap="none" dirty="0">
                <a:solidFill>
                  <a:schemeClr val="lt1"/>
                </a:solidFill>
                <a:latin typeface="Calibri"/>
                <a:ea typeface="Calibri"/>
                <a:cs typeface="Calibri"/>
                <a:sym typeface="Calibri"/>
              </a:rPr>
              <a:t>Agreement No. 101112972</a:t>
            </a:r>
            <a:endParaRPr sz="1300" b="0" i="0" u="none" strike="noStrike" cap="none" dirty="0">
              <a:solidFill>
                <a:schemeClr val="lt1"/>
              </a:solidFill>
              <a:latin typeface="Calibri"/>
              <a:ea typeface="Calibri"/>
              <a:cs typeface="Calibri"/>
              <a:sym typeface="Calibri"/>
            </a:endParaRPr>
          </a:p>
        </p:txBody>
      </p:sp>
      <p:sp>
        <p:nvSpPr>
          <p:cNvPr id="4" name="Picture Placeholder 3">
            <a:extLst>
              <a:ext uri="{FF2B5EF4-FFF2-40B4-BE49-F238E27FC236}">
                <a16:creationId xmlns:a16="http://schemas.microsoft.com/office/drawing/2014/main" id="{F5875927-F8C3-D425-BDF6-FA23A17E1A48}"/>
              </a:ext>
            </a:extLst>
          </p:cNvPr>
          <p:cNvSpPr>
            <a:spLocks noGrp="1"/>
          </p:cNvSpPr>
          <p:nvPr>
            <p:ph type="pic" sz="quarter" idx="10"/>
          </p:nvPr>
        </p:nvSpPr>
        <p:spPr>
          <a:xfrm>
            <a:off x="7984331" y="1748733"/>
            <a:ext cx="2319337" cy="2119144"/>
          </a:xfrm>
          <a:prstGeom prst="flowChartConnector">
            <a:avLst/>
          </a:prstGeom>
        </p:spPr>
        <p:txBody>
          <a:bodyPr>
            <a:normAutofit/>
          </a:bodyPr>
          <a:lstStyle>
            <a:lvl1pPr>
              <a:defRPr sz="2000"/>
            </a:lvl1pPr>
          </a:lstStyle>
          <a:p>
            <a:endParaRPr lang="it-IT" dirty="0"/>
          </a:p>
        </p:txBody>
      </p:sp>
      <p:sp>
        <p:nvSpPr>
          <p:cNvPr id="5" name="Picture Placeholder 3">
            <a:extLst>
              <a:ext uri="{FF2B5EF4-FFF2-40B4-BE49-F238E27FC236}">
                <a16:creationId xmlns:a16="http://schemas.microsoft.com/office/drawing/2014/main" id="{6CFD7D24-B227-27E6-69A0-52A1C8ED7667}"/>
              </a:ext>
            </a:extLst>
          </p:cNvPr>
          <p:cNvSpPr>
            <a:spLocks noGrp="1"/>
          </p:cNvSpPr>
          <p:nvPr>
            <p:ph type="pic" sz="quarter" idx="11" hasCustomPrompt="1"/>
          </p:nvPr>
        </p:nvSpPr>
        <p:spPr>
          <a:xfrm>
            <a:off x="5215700" y="1748733"/>
            <a:ext cx="2319337" cy="2119144"/>
          </a:xfrm>
          <a:prstGeom prst="flowChartConnector">
            <a:avLst/>
          </a:prstGeom>
        </p:spPr>
        <p:txBody>
          <a:bodyPr/>
          <a:lstStyle>
            <a:lvl1pPr>
              <a:defRPr/>
            </a:lvl1pPr>
          </a:lstStyle>
          <a:p>
            <a:r>
              <a:rPr lang="it-IT" dirty="0"/>
              <a:t>Logo</a:t>
            </a:r>
          </a:p>
        </p:txBody>
      </p:sp>
      <p:sp>
        <p:nvSpPr>
          <p:cNvPr id="6" name="Picture Placeholder 3">
            <a:extLst>
              <a:ext uri="{FF2B5EF4-FFF2-40B4-BE49-F238E27FC236}">
                <a16:creationId xmlns:a16="http://schemas.microsoft.com/office/drawing/2014/main" id="{FF59ECF9-BCC1-7AE1-746B-5DF62BC01E9F}"/>
              </a:ext>
            </a:extLst>
          </p:cNvPr>
          <p:cNvSpPr>
            <a:spLocks noGrp="1"/>
          </p:cNvSpPr>
          <p:nvPr>
            <p:ph type="pic" sz="quarter" idx="12"/>
          </p:nvPr>
        </p:nvSpPr>
        <p:spPr>
          <a:xfrm>
            <a:off x="7984331" y="4069952"/>
            <a:ext cx="2319337" cy="2119144"/>
          </a:xfrm>
          <a:prstGeom prst="flowChartConnector">
            <a:avLst/>
          </a:prstGeom>
        </p:spPr>
        <p:txBody>
          <a:bodyPr>
            <a:normAutofit/>
          </a:bodyPr>
          <a:lstStyle>
            <a:lvl1pPr>
              <a:defRPr sz="2000"/>
            </a:lvl1pPr>
          </a:lstStyle>
          <a:p>
            <a:endParaRPr lang="it-IT" dirty="0"/>
          </a:p>
        </p:txBody>
      </p:sp>
      <p:sp>
        <p:nvSpPr>
          <p:cNvPr id="7" name="Picture Placeholder 3">
            <a:extLst>
              <a:ext uri="{FF2B5EF4-FFF2-40B4-BE49-F238E27FC236}">
                <a16:creationId xmlns:a16="http://schemas.microsoft.com/office/drawing/2014/main" id="{6B535E52-365C-73B0-FCEC-8A1D96BC627B}"/>
              </a:ext>
            </a:extLst>
          </p:cNvPr>
          <p:cNvSpPr>
            <a:spLocks noGrp="1"/>
          </p:cNvSpPr>
          <p:nvPr>
            <p:ph type="pic" sz="quarter" idx="13" hasCustomPrompt="1"/>
          </p:nvPr>
        </p:nvSpPr>
        <p:spPr>
          <a:xfrm>
            <a:off x="5215700" y="4069952"/>
            <a:ext cx="2319337" cy="2119144"/>
          </a:xfrm>
          <a:prstGeom prst="flowChartConnector">
            <a:avLst/>
          </a:prstGeom>
        </p:spPr>
        <p:txBody>
          <a:bodyPr/>
          <a:lstStyle>
            <a:lvl1pPr>
              <a:defRPr/>
            </a:lvl1pPr>
          </a:lstStyle>
          <a:p>
            <a:r>
              <a:rPr lang="it-IT" dirty="0"/>
              <a:t>Logo</a:t>
            </a:r>
          </a:p>
        </p:txBody>
      </p:sp>
    </p:spTree>
    <p:extLst>
      <p:ext uri="{BB962C8B-B14F-4D97-AF65-F5344CB8AC3E}">
        <p14:creationId xmlns:p14="http://schemas.microsoft.com/office/powerpoint/2010/main" val="8502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137"/>
        <p:cNvGrpSpPr/>
        <p:nvPr/>
      </p:nvGrpSpPr>
      <p:grpSpPr>
        <a:xfrm>
          <a:off x="0" y="0"/>
          <a:ext cx="0" cy="0"/>
          <a:chOff x="0" y="0"/>
          <a:chExt cx="0" cy="0"/>
        </a:xfrm>
      </p:grpSpPr>
      <p:sp>
        <p:nvSpPr>
          <p:cNvPr id="138" name="Google Shape;138;p22"/>
          <p:cNvSpPr/>
          <p:nvPr/>
        </p:nvSpPr>
        <p:spPr>
          <a:xfrm>
            <a:off x="-6433" y="-5466"/>
            <a:ext cx="4349833" cy="6872868"/>
          </a:xfrm>
          <a:custGeom>
            <a:avLst/>
            <a:gdLst/>
            <a:ahLst/>
            <a:cxnLst/>
            <a:rect l="l" t="t" r="r" b="b"/>
            <a:pathLst>
              <a:path w="130495" h="206186" extrusionOk="0">
                <a:moveTo>
                  <a:pt x="130495" y="205904"/>
                </a:moveTo>
                <a:lnTo>
                  <a:pt x="23853" y="0"/>
                </a:lnTo>
                <a:lnTo>
                  <a:pt x="0" y="122"/>
                </a:lnTo>
                <a:cubicBezTo>
                  <a:pt x="330" y="69210"/>
                  <a:pt x="-104" y="136984"/>
                  <a:pt x="112" y="206186"/>
                </a:cubicBezTo>
                <a:lnTo>
                  <a:pt x="130495" y="205904"/>
                </a:lnTo>
                <a:close/>
              </a:path>
            </a:pathLst>
          </a:custGeom>
          <a:blipFill rotWithShape="1">
            <a:blip r:embed="rId2" cstate="screen">
              <a:alphaModFix amt="33000"/>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p:nvPr/>
        </p:nvSpPr>
        <p:spPr>
          <a:xfrm flipH="1">
            <a:off x="778597" y="-12700"/>
            <a:ext cx="691200" cy="998800"/>
          </a:xfrm>
          <a:prstGeom prst="parallelogram">
            <a:avLst>
              <a:gd name="adj" fmla="val 75009"/>
            </a:avLst>
          </a:prstGeom>
          <a:solidFill>
            <a:srgbClr val="EE6E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40" name="Google Shape;140;p22"/>
          <p:cNvSpPr/>
          <p:nvPr/>
        </p:nvSpPr>
        <p:spPr>
          <a:xfrm flipH="1">
            <a:off x="1958841" y="6568692"/>
            <a:ext cx="10234964" cy="304000"/>
          </a:xfrm>
          <a:custGeom>
            <a:avLst/>
            <a:gdLst/>
            <a:ahLst/>
            <a:cxnLst/>
            <a:rect l="l" t="t" r="r" b="b"/>
            <a:pathLst>
              <a:path w="10234964" h="304000" extrusionOk="0">
                <a:moveTo>
                  <a:pt x="0" y="304000"/>
                </a:moveTo>
                <a:lnTo>
                  <a:pt x="3150" y="0"/>
                </a:lnTo>
                <a:lnTo>
                  <a:pt x="10234964" y="0"/>
                </a:lnTo>
                <a:lnTo>
                  <a:pt x="10078276" y="304000"/>
                </a:lnTo>
                <a:lnTo>
                  <a:pt x="0" y="304000"/>
                </a:lnTo>
                <a:close/>
              </a:path>
            </a:pathLst>
          </a:custGeom>
          <a:solidFill>
            <a:srgbClr val="2EB4A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41" name="Google Shape;141;p22"/>
          <p:cNvSpPr txBox="1">
            <a:spLocks noGrp="1"/>
          </p:cNvSpPr>
          <p:nvPr>
            <p:ph type="sldNum" idx="12"/>
          </p:nvPr>
        </p:nvSpPr>
        <p:spPr>
          <a:xfrm>
            <a:off x="0" y="0"/>
            <a:ext cx="793200" cy="975600"/>
          </a:xfrm>
          <a:prstGeom prst="rect">
            <a:avLst/>
          </a:prstGeom>
          <a:noFill/>
          <a:ln>
            <a:noFill/>
          </a:ln>
        </p:spPr>
        <p:txBody>
          <a:bodyPr spcFirstLastPara="1" wrap="square" lIns="91425" tIns="91425" rIns="91425" bIns="91425" anchor="ctr" anchorCtr="0">
            <a:noAutofit/>
          </a:bodyPr>
          <a:lstStyle>
            <a:lvl1pPr marL="0" marR="0" lvl="0" indent="0" algn="ctr" rtl="0">
              <a:buClr>
                <a:schemeClr val="dk1"/>
              </a:buClr>
              <a:buSzPts val="1800"/>
              <a:buFont typeface="Calibri"/>
              <a:buNone/>
              <a:defRPr sz="1800">
                <a:solidFill>
                  <a:schemeClr val="dk1"/>
                </a:solidFill>
                <a:latin typeface="Calibri"/>
                <a:ea typeface="Calibri"/>
                <a:cs typeface="Calibri"/>
                <a:sym typeface="Calibri"/>
              </a:defRPr>
            </a:lvl1pPr>
            <a:lvl2pPr marL="0" marR="0" lvl="1" indent="0" algn="ctr" rtl="0">
              <a:buClr>
                <a:schemeClr val="dk1"/>
              </a:buClr>
              <a:buSzPts val="1800"/>
              <a:buFont typeface="Calibri"/>
              <a:buNone/>
              <a:defRPr sz="1800">
                <a:solidFill>
                  <a:schemeClr val="dk1"/>
                </a:solidFill>
                <a:latin typeface="Calibri"/>
                <a:ea typeface="Calibri"/>
                <a:cs typeface="Calibri"/>
                <a:sym typeface="Calibri"/>
              </a:defRPr>
            </a:lvl2pPr>
            <a:lvl3pPr marL="0" marR="0" lvl="2" indent="0" algn="ctr" rtl="0">
              <a:buClr>
                <a:schemeClr val="dk1"/>
              </a:buClr>
              <a:buSzPts val="1800"/>
              <a:buFont typeface="Calibri"/>
              <a:buNone/>
              <a:defRPr sz="1800">
                <a:solidFill>
                  <a:schemeClr val="dk1"/>
                </a:solidFill>
                <a:latin typeface="Calibri"/>
                <a:ea typeface="Calibri"/>
                <a:cs typeface="Calibri"/>
                <a:sym typeface="Calibri"/>
              </a:defRPr>
            </a:lvl3pPr>
            <a:lvl4pPr marL="0" marR="0" lvl="3" indent="0" algn="ctr" rtl="0">
              <a:buClr>
                <a:schemeClr val="dk1"/>
              </a:buClr>
              <a:buSzPts val="1800"/>
              <a:buFont typeface="Calibri"/>
              <a:buNone/>
              <a:defRPr sz="1800">
                <a:solidFill>
                  <a:schemeClr val="dk1"/>
                </a:solidFill>
                <a:latin typeface="Calibri"/>
                <a:ea typeface="Calibri"/>
                <a:cs typeface="Calibri"/>
                <a:sym typeface="Calibri"/>
              </a:defRPr>
            </a:lvl4pPr>
            <a:lvl5pPr marL="0" marR="0" lvl="4" indent="0" algn="ctr" rtl="0">
              <a:buClr>
                <a:schemeClr val="dk1"/>
              </a:buClr>
              <a:buSzPts val="1800"/>
              <a:buFont typeface="Calibri"/>
              <a:buNone/>
              <a:defRPr sz="1800">
                <a:solidFill>
                  <a:schemeClr val="dk1"/>
                </a:solidFill>
                <a:latin typeface="Calibri"/>
                <a:ea typeface="Calibri"/>
                <a:cs typeface="Calibri"/>
                <a:sym typeface="Calibri"/>
              </a:defRPr>
            </a:lvl5pPr>
            <a:lvl6pPr marL="0" marR="0" lvl="5" indent="0" algn="ctr" rtl="0">
              <a:buClr>
                <a:schemeClr val="dk1"/>
              </a:buClr>
              <a:buSzPts val="1800"/>
              <a:buFont typeface="Calibri"/>
              <a:buNone/>
              <a:defRPr sz="1800">
                <a:solidFill>
                  <a:schemeClr val="dk1"/>
                </a:solidFill>
                <a:latin typeface="Calibri"/>
                <a:ea typeface="Calibri"/>
                <a:cs typeface="Calibri"/>
                <a:sym typeface="Calibri"/>
              </a:defRPr>
            </a:lvl6pPr>
            <a:lvl7pPr marL="0" marR="0" lvl="6" indent="0" algn="ctr" rtl="0">
              <a:buClr>
                <a:schemeClr val="dk1"/>
              </a:buClr>
              <a:buSzPts val="1800"/>
              <a:buFont typeface="Calibri"/>
              <a:buNone/>
              <a:defRPr sz="1800">
                <a:solidFill>
                  <a:schemeClr val="dk1"/>
                </a:solidFill>
                <a:latin typeface="Calibri"/>
                <a:ea typeface="Calibri"/>
                <a:cs typeface="Calibri"/>
                <a:sym typeface="Calibri"/>
              </a:defRPr>
            </a:lvl7pPr>
            <a:lvl8pPr marL="0" marR="0" lvl="7" indent="0" algn="ctr" rtl="0">
              <a:buClr>
                <a:schemeClr val="dk1"/>
              </a:buClr>
              <a:buSzPts val="1800"/>
              <a:buFont typeface="Calibri"/>
              <a:buNone/>
              <a:defRPr sz="1800">
                <a:solidFill>
                  <a:schemeClr val="dk1"/>
                </a:solidFill>
                <a:latin typeface="Calibri"/>
                <a:ea typeface="Calibri"/>
                <a:cs typeface="Calibri"/>
                <a:sym typeface="Calibri"/>
              </a:defRPr>
            </a:lvl8pPr>
            <a:lvl9pPr marL="0" marR="0" lvl="8" indent="0" algn="ctr" rtl="0">
              <a:buClr>
                <a:schemeClr val="dk1"/>
              </a:buClr>
              <a:buSzPts val="1800"/>
              <a:buFont typeface="Calibri"/>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‹N›</a:t>
            </a:fld>
            <a:endParaRPr/>
          </a:p>
        </p:txBody>
      </p:sp>
      <p:pic>
        <p:nvPicPr>
          <p:cNvPr id="142" name="Google Shape;142;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0092" y="6358933"/>
            <a:ext cx="1791171" cy="399485"/>
          </a:xfrm>
          <a:prstGeom prst="rect">
            <a:avLst/>
          </a:prstGeom>
          <a:noFill/>
          <a:ln>
            <a:noFill/>
          </a:ln>
        </p:spPr>
      </p:pic>
      <p:sp>
        <p:nvSpPr>
          <p:cNvPr id="143" name="Google Shape;143;p22"/>
          <p:cNvSpPr/>
          <p:nvPr/>
        </p:nvSpPr>
        <p:spPr>
          <a:xfrm>
            <a:off x="130092" y="87360"/>
            <a:ext cx="784745" cy="784745"/>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44" name="Google Shape;14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1432" y="166365"/>
            <a:ext cx="642064" cy="642599"/>
          </a:xfrm>
          <a:prstGeom prst="rect">
            <a:avLst/>
          </a:prstGeom>
          <a:noFill/>
          <a:ln>
            <a:noFill/>
          </a:ln>
        </p:spPr>
      </p:pic>
      <p:sp>
        <p:nvSpPr>
          <p:cNvPr id="145" name="Google Shape;145;p22"/>
          <p:cNvSpPr txBox="1">
            <a:spLocks noGrp="1"/>
          </p:cNvSpPr>
          <p:nvPr>
            <p:ph type="title"/>
          </p:nvPr>
        </p:nvSpPr>
        <p:spPr>
          <a:xfrm>
            <a:off x="1534911" y="208820"/>
            <a:ext cx="10099200" cy="998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24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2400"/>
              <a:buFont typeface="Arial"/>
              <a:buNone/>
              <a:defRPr sz="3200" b="0"/>
            </a:lvl2pPr>
            <a:lvl3pPr lvl="2">
              <a:spcBef>
                <a:spcPts val="0"/>
              </a:spcBef>
              <a:spcAft>
                <a:spcPts val="0"/>
              </a:spcAft>
              <a:buSzPts val="2400"/>
              <a:buFont typeface="Arial"/>
              <a:buNone/>
              <a:defRPr sz="3200" b="0"/>
            </a:lvl3pPr>
            <a:lvl4pPr lvl="3">
              <a:spcBef>
                <a:spcPts val="0"/>
              </a:spcBef>
              <a:spcAft>
                <a:spcPts val="0"/>
              </a:spcAft>
              <a:buSzPts val="2400"/>
              <a:buFont typeface="Arial"/>
              <a:buNone/>
              <a:defRPr sz="3200" b="0"/>
            </a:lvl4pPr>
            <a:lvl5pPr lvl="4">
              <a:spcBef>
                <a:spcPts val="0"/>
              </a:spcBef>
              <a:spcAft>
                <a:spcPts val="0"/>
              </a:spcAft>
              <a:buSzPts val="2400"/>
              <a:buFont typeface="Arial"/>
              <a:buNone/>
              <a:defRPr sz="3200" b="0"/>
            </a:lvl5pPr>
            <a:lvl6pPr lvl="5">
              <a:spcBef>
                <a:spcPts val="0"/>
              </a:spcBef>
              <a:spcAft>
                <a:spcPts val="0"/>
              </a:spcAft>
              <a:buSzPts val="2400"/>
              <a:buFont typeface="Arial"/>
              <a:buNone/>
              <a:defRPr sz="3200" b="0"/>
            </a:lvl6pPr>
            <a:lvl7pPr lvl="6">
              <a:spcBef>
                <a:spcPts val="0"/>
              </a:spcBef>
              <a:spcAft>
                <a:spcPts val="0"/>
              </a:spcAft>
              <a:buSzPts val="2400"/>
              <a:buFont typeface="Arial"/>
              <a:buNone/>
              <a:defRPr sz="3200" b="0"/>
            </a:lvl7pPr>
            <a:lvl8pPr lvl="7">
              <a:spcBef>
                <a:spcPts val="0"/>
              </a:spcBef>
              <a:spcAft>
                <a:spcPts val="0"/>
              </a:spcAft>
              <a:buSzPts val="2400"/>
              <a:buFont typeface="Arial"/>
              <a:buNone/>
              <a:defRPr sz="3200" b="0"/>
            </a:lvl8pPr>
            <a:lvl9pPr lvl="8">
              <a:spcBef>
                <a:spcPts val="0"/>
              </a:spcBef>
              <a:spcAft>
                <a:spcPts val="0"/>
              </a:spcAft>
              <a:buSzPts val="2400"/>
              <a:buFont typeface="Arial"/>
              <a:buNone/>
              <a:defRPr sz="3200" b="0"/>
            </a:lvl9pPr>
          </a:lstStyle>
          <a:p>
            <a:endParaRPr/>
          </a:p>
        </p:txBody>
      </p:sp>
      <p:sp>
        <p:nvSpPr>
          <p:cNvPr id="146" name="Google Shape;146;p22"/>
          <p:cNvSpPr txBox="1">
            <a:spLocks noGrp="1"/>
          </p:cNvSpPr>
          <p:nvPr>
            <p:ph type="body" idx="1"/>
          </p:nvPr>
        </p:nvSpPr>
        <p:spPr>
          <a:xfrm flipH="1">
            <a:off x="4686295" y="1748733"/>
            <a:ext cx="6947809" cy="3502991"/>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800"/>
              </a:spcBef>
              <a:spcAft>
                <a:spcPts val="0"/>
              </a:spcAft>
              <a:buClr>
                <a:schemeClr val="dk1"/>
              </a:buClr>
              <a:buSzPts val="2600"/>
              <a:buFont typeface="Arial"/>
              <a:buChar char="▸"/>
              <a:defRPr sz="1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2pPr>
            <a:lvl3pPr marL="1371600" marR="0" lvl="2"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4pPr>
            <a:lvl5pPr marL="2286000" marR="0" lvl="4"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5pPr>
            <a:lvl6pPr marL="2743200" marR="0" lvl="5"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6pPr>
            <a:lvl7pPr marL="3200400" marR="0" lvl="6"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7pPr>
            <a:lvl8pPr marL="3657600" marR="0" lvl="7"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8pPr>
            <a:lvl9pPr marL="4114800" marR="0" lvl="8" indent="-393700" algn="l" rtl="0">
              <a:lnSpc>
                <a:spcPct val="90000"/>
              </a:lnSpc>
              <a:spcBef>
                <a:spcPts val="0"/>
              </a:spcBef>
              <a:spcAft>
                <a:spcPts val="0"/>
              </a:spcAft>
              <a:buClr>
                <a:schemeClr val="dk1"/>
              </a:buClr>
              <a:buSzPts val="2600"/>
              <a:buFont typeface="Arial"/>
              <a:buChar char="▹"/>
              <a:defRPr sz="3466" b="0" i="0" u="none" strike="noStrike" cap="none">
                <a:solidFill>
                  <a:schemeClr val="dk1"/>
                </a:solidFill>
                <a:latin typeface="Calibri"/>
                <a:ea typeface="Calibri"/>
                <a:cs typeface="Calibri"/>
                <a:sym typeface="Calibri"/>
              </a:defRPr>
            </a:lvl9pPr>
          </a:lstStyle>
          <a:p>
            <a:endParaRPr dirty="0"/>
          </a:p>
        </p:txBody>
      </p:sp>
      <p:sp>
        <p:nvSpPr>
          <p:cNvPr id="147" name="Google Shape;147;p22"/>
          <p:cNvSpPr>
            <a:spLocks noGrp="1"/>
          </p:cNvSpPr>
          <p:nvPr>
            <p:ph type="pic" idx="2"/>
          </p:nvPr>
        </p:nvSpPr>
        <p:spPr>
          <a:xfrm>
            <a:off x="637310" y="1748733"/>
            <a:ext cx="3798766" cy="3502991"/>
          </a:xfrm>
          <a:prstGeom prst="rect">
            <a:avLst/>
          </a:prstGeom>
          <a:noFill/>
          <a:ln>
            <a:noFill/>
          </a:ln>
        </p:spPr>
      </p:sp>
      <p:sp>
        <p:nvSpPr>
          <p:cNvPr id="2" name="Google Shape;114;p20">
            <a:extLst>
              <a:ext uri="{FF2B5EF4-FFF2-40B4-BE49-F238E27FC236}">
                <a16:creationId xmlns:a16="http://schemas.microsoft.com/office/drawing/2014/main" id="{0A2FB8F0-1E94-D182-D35B-5D1FD81DA9A7}"/>
              </a:ext>
            </a:extLst>
          </p:cNvPr>
          <p:cNvSpPr txBox="1"/>
          <p:nvPr userDrawn="1"/>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dirty="0">
                <a:solidFill>
                  <a:schemeClr val="lt1"/>
                </a:solidFill>
                <a:latin typeface="Calibri"/>
                <a:ea typeface="Calibri"/>
                <a:cs typeface="Calibri"/>
                <a:sym typeface="Calibri"/>
              </a:rPr>
              <a:t>Grant</a:t>
            </a:r>
            <a:r>
              <a:rPr lang="en" sz="1300" b="0" i="0" u="none" strike="noStrike" cap="none" dirty="0">
                <a:solidFill>
                  <a:srgbClr val="000000"/>
                </a:solidFill>
                <a:latin typeface="Calibri"/>
                <a:ea typeface="Calibri"/>
                <a:cs typeface="Calibri"/>
                <a:sym typeface="Calibri"/>
              </a:rPr>
              <a:t> </a:t>
            </a:r>
            <a:r>
              <a:rPr lang="en" sz="1300" b="0" i="0" u="none" strike="noStrike" cap="none" dirty="0">
                <a:solidFill>
                  <a:schemeClr val="lt1"/>
                </a:solidFill>
                <a:latin typeface="Calibri"/>
                <a:ea typeface="Calibri"/>
                <a:cs typeface="Calibri"/>
                <a:sym typeface="Calibri"/>
              </a:rPr>
              <a:t>Agreement No. 101112972</a:t>
            </a:r>
            <a:endParaRPr sz="13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4334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4DD51"/>
        </a:solidFill>
        <a:effectLst/>
      </p:bgPr>
    </p:bg>
    <p:spTree>
      <p:nvGrpSpPr>
        <p:cNvPr id="1" name="Shape 6"/>
        <p:cNvGrpSpPr/>
        <p:nvPr/>
      </p:nvGrpSpPr>
      <p:grpSpPr>
        <a:xfrm>
          <a:off x="0" y="0"/>
          <a:ext cx="0" cy="0"/>
          <a:chOff x="0" y="0"/>
          <a:chExt cx="0" cy="0"/>
        </a:xfrm>
      </p:grpSpPr>
      <p:sp>
        <p:nvSpPr>
          <p:cNvPr id="7" name="Google Shape;7;p15"/>
          <p:cNvSpPr/>
          <p:nvPr/>
        </p:nvSpPr>
        <p:spPr>
          <a:xfrm flipH="1">
            <a:off x="-1" y="5864990"/>
            <a:ext cx="9571319" cy="998064"/>
          </a:xfrm>
          <a:custGeom>
            <a:avLst/>
            <a:gdLst/>
            <a:ahLst/>
            <a:cxnLst/>
            <a:rect l="l" t="t" r="r" b="b"/>
            <a:pathLst>
              <a:path w="10337462" h="998064" extrusionOk="0">
                <a:moveTo>
                  <a:pt x="0" y="993604"/>
                </a:moveTo>
                <a:lnTo>
                  <a:pt x="525192" y="0"/>
                </a:lnTo>
                <a:lnTo>
                  <a:pt x="10337088" y="10846"/>
                </a:lnTo>
                <a:cubicBezTo>
                  <a:pt x="10338690" y="338432"/>
                  <a:pt x="10334532" y="670478"/>
                  <a:pt x="10336134" y="998064"/>
                </a:cubicBezTo>
                <a:lnTo>
                  <a:pt x="0" y="993604"/>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434343"/>
              </a:solidFill>
              <a:latin typeface="Calibri"/>
              <a:ea typeface="Calibri"/>
              <a:cs typeface="Calibri"/>
              <a:sym typeface="Calibri"/>
            </a:endParaRPr>
          </a:p>
        </p:txBody>
      </p:sp>
      <p:sp>
        <p:nvSpPr>
          <p:cNvPr id="8" name="Google Shape;8;p15"/>
          <p:cNvSpPr/>
          <p:nvPr/>
        </p:nvSpPr>
        <p:spPr>
          <a:xfrm>
            <a:off x="6082641" y="-3424"/>
            <a:ext cx="6122806" cy="6867479"/>
          </a:xfrm>
          <a:custGeom>
            <a:avLst/>
            <a:gdLst/>
            <a:ahLst/>
            <a:cxnLst/>
            <a:rect l="l" t="t" r="r" b="b"/>
            <a:pathLst>
              <a:path w="180532" h="207900" extrusionOk="0">
                <a:moveTo>
                  <a:pt x="0" y="117"/>
                </a:moveTo>
                <a:lnTo>
                  <a:pt x="101450" y="207866"/>
                </a:lnTo>
                <a:lnTo>
                  <a:pt x="180532" y="207900"/>
                </a:lnTo>
                <a:lnTo>
                  <a:pt x="180286" y="0"/>
                </a:lnTo>
                <a:lnTo>
                  <a:pt x="0" y="117"/>
                </a:lnTo>
                <a:close/>
              </a:path>
            </a:pathLst>
          </a:custGeom>
          <a:solidFill>
            <a:schemeClr val="lt1"/>
          </a:solidFill>
          <a:ln>
            <a:noFill/>
          </a:ln>
        </p:spPr>
      </p:sp>
      <p:sp>
        <p:nvSpPr>
          <p:cNvPr id="9" name="Google Shape;9;p15"/>
          <p:cNvSpPr/>
          <p:nvPr/>
        </p:nvSpPr>
        <p:spPr>
          <a:xfrm flipH="1">
            <a:off x="1371299" y="5447683"/>
            <a:ext cx="10821546" cy="460393"/>
          </a:xfrm>
          <a:custGeom>
            <a:avLst/>
            <a:gdLst/>
            <a:ahLst/>
            <a:cxnLst/>
            <a:rect l="l" t="t" r="r" b="b"/>
            <a:pathLst>
              <a:path w="10821546" h="526760" extrusionOk="0">
                <a:moveTo>
                  <a:pt x="0" y="526760"/>
                </a:moveTo>
                <a:cubicBezTo>
                  <a:pt x="186" y="351173"/>
                  <a:pt x="371" y="175587"/>
                  <a:pt x="557" y="0"/>
                </a:cubicBezTo>
                <a:lnTo>
                  <a:pt x="10821546" y="9939"/>
                </a:lnTo>
                <a:lnTo>
                  <a:pt x="10612491" y="493397"/>
                </a:lnTo>
                <a:lnTo>
                  <a:pt x="0" y="52676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10" name="Google Shape;10;p15"/>
          <p:cNvSpPr txBox="1">
            <a:spLocks noGrp="1"/>
          </p:cNvSpPr>
          <p:nvPr>
            <p:ph type="ctrTitle"/>
          </p:nvPr>
        </p:nvSpPr>
        <p:spPr>
          <a:xfrm>
            <a:off x="1371299" y="1851391"/>
            <a:ext cx="10513492" cy="2287034"/>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4800"/>
              <a:buFont typeface="Calibri"/>
              <a:buNone/>
              <a:defRPr sz="6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64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subTitle" idx="1"/>
          </p:nvPr>
        </p:nvSpPr>
        <p:spPr>
          <a:xfrm>
            <a:off x="1371299" y="4210138"/>
            <a:ext cx="10513491" cy="623475"/>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222222"/>
              </a:buClr>
              <a:buSzPts val="2400"/>
              <a:buFont typeface="Arial"/>
              <a:buNone/>
              <a:defRPr sz="3000" b="0" i="0" u="none" strike="noStrike" cap="none">
                <a:solidFill>
                  <a:srgbClr val="2EB4A3"/>
                </a:solidFill>
                <a:latin typeface="Calibri"/>
                <a:ea typeface="Calibri"/>
                <a:cs typeface="Calibri"/>
                <a:sym typeface="Calibri"/>
              </a:defRPr>
            </a:lvl1pPr>
            <a:lvl2pPr marR="0" lvl="1" algn="l" rtl="0">
              <a:lnSpc>
                <a:spcPct val="90000"/>
              </a:lnSpc>
              <a:spcBef>
                <a:spcPts val="0"/>
              </a:spcBef>
              <a:spcAft>
                <a:spcPts val="0"/>
              </a:spcAft>
              <a:buClr>
                <a:srgbClr val="222222"/>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222222"/>
              </a:buClr>
              <a:buSzPts val="2400"/>
              <a:buFont typeface="Arial"/>
              <a:buNone/>
              <a:defRPr sz="20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222222"/>
              </a:buClr>
              <a:buSzPts val="24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body" idx="2"/>
          </p:nvPr>
        </p:nvSpPr>
        <p:spPr>
          <a:xfrm>
            <a:off x="9701834" y="274508"/>
            <a:ext cx="2183381" cy="602599"/>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body" idx="3"/>
          </p:nvPr>
        </p:nvSpPr>
        <p:spPr>
          <a:xfrm>
            <a:off x="1370454" y="4905326"/>
            <a:ext cx="10514336" cy="555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p:nvPr/>
        </p:nvSpPr>
        <p:spPr>
          <a:xfrm>
            <a:off x="178113" y="191528"/>
            <a:ext cx="1743150" cy="1743150"/>
          </a:xfrm>
          <a:prstGeom prst="ellipse">
            <a:avLst/>
          </a:prstGeom>
          <a:solidFill>
            <a:srgbClr val="FFFFF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5" name="Google Shape;15;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2948" y="329650"/>
            <a:ext cx="1458642" cy="1459856"/>
          </a:xfrm>
          <a:prstGeom prst="rect">
            <a:avLst/>
          </a:prstGeom>
          <a:noFill/>
          <a:ln>
            <a:noFill/>
          </a:ln>
        </p:spPr>
      </p:pic>
      <p:pic>
        <p:nvPicPr>
          <p:cNvPr id="16" name="Google Shape;16;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0092" y="6358933"/>
            <a:ext cx="1791171" cy="399485"/>
          </a:xfrm>
          <a:prstGeom prst="rect">
            <a:avLst/>
          </a:prstGeom>
          <a:noFill/>
          <a:ln>
            <a:noFill/>
          </a:ln>
        </p:spPr>
      </p:pic>
      <p:sp>
        <p:nvSpPr>
          <p:cNvPr id="17" name="Google Shape;17;p15"/>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dirty="0">
                <a:solidFill>
                  <a:srgbClr val="000000"/>
                </a:solidFill>
                <a:latin typeface="Calibri"/>
                <a:ea typeface="Calibri"/>
                <a:cs typeface="Calibri"/>
                <a:sym typeface="Calibri"/>
              </a:rPr>
              <a:t>Grant Agreement No. 101112972</a:t>
            </a:r>
            <a:endParaRPr sz="13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04325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inverted">
  <p:cSld name="Blank inverted">
    <p:bg>
      <p:bgPr>
        <a:solidFill>
          <a:srgbClr val="F4DD51"/>
        </a:solidFill>
        <a:effectLst/>
      </p:bgPr>
    </p:bg>
    <p:spTree>
      <p:nvGrpSpPr>
        <p:cNvPr id="1" name="Shape 55"/>
        <p:cNvGrpSpPr/>
        <p:nvPr/>
      </p:nvGrpSpPr>
      <p:grpSpPr>
        <a:xfrm>
          <a:off x="0" y="0"/>
          <a:ext cx="0" cy="0"/>
          <a:chOff x="0" y="0"/>
          <a:chExt cx="0" cy="0"/>
        </a:xfrm>
      </p:grpSpPr>
      <p:sp>
        <p:nvSpPr>
          <p:cNvPr id="56" name="Google Shape;56;p26"/>
          <p:cNvSpPr/>
          <p:nvPr/>
        </p:nvSpPr>
        <p:spPr>
          <a:xfrm>
            <a:off x="-12399" y="-2167"/>
            <a:ext cx="4341500" cy="6877301"/>
          </a:xfrm>
          <a:custGeom>
            <a:avLst/>
            <a:gdLst/>
            <a:ahLst/>
            <a:cxnLst/>
            <a:rect l="l" t="t" r="r" b="b"/>
            <a:pathLst>
              <a:path w="130245" h="206319" extrusionOk="0">
                <a:moveTo>
                  <a:pt x="130245" y="206319"/>
                </a:moveTo>
                <a:lnTo>
                  <a:pt x="23918" y="213"/>
                </a:lnTo>
                <a:lnTo>
                  <a:pt x="0" y="0"/>
                </a:lnTo>
                <a:cubicBezTo>
                  <a:pt x="441" y="69461"/>
                  <a:pt x="-264" y="136552"/>
                  <a:pt x="177" y="206013"/>
                </a:cubicBezTo>
                <a:lnTo>
                  <a:pt x="130245" y="206319"/>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p:nvPr/>
        </p:nvSpPr>
        <p:spPr>
          <a:xfrm flipH="1">
            <a:off x="4461" y="-98"/>
            <a:ext cx="1244315" cy="998800"/>
          </a:xfrm>
          <a:custGeom>
            <a:avLst/>
            <a:gdLst/>
            <a:ahLst/>
            <a:cxnLst/>
            <a:rect l="l" t="t" r="r" b="b"/>
            <a:pathLst>
              <a:path w="1244315" h="998800" extrusionOk="0">
                <a:moveTo>
                  <a:pt x="0" y="998800"/>
                </a:moveTo>
                <a:lnTo>
                  <a:pt x="514801" y="0"/>
                </a:lnTo>
                <a:lnTo>
                  <a:pt x="1244315" y="3337"/>
                </a:lnTo>
                <a:lnTo>
                  <a:pt x="1243448" y="998800"/>
                </a:lnTo>
                <a:lnTo>
                  <a:pt x="0" y="998800"/>
                </a:lnTo>
                <a:close/>
              </a:path>
            </a:pathLst>
          </a:custGeom>
          <a:solidFill>
            <a:srgbClr val="EE6E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8" name="Google Shape;58;p26"/>
          <p:cNvSpPr/>
          <p:nvPr/>
        </p:nvSpPr>
        <p:spPr>
          <a:xfrm flipH="1">
            <a:off x="628409" y="-1"/>
            <a:ext cx="690653" cy="998703"/>
          </a:xfrm>
          <a:custGeom>
            <a:avLst/>
            <a:gdLst/>
            <a:ahLst/>
            <a:cxnLst/>
            <a:rect l="l" t="t" r="r" b="b"/>
            <a:pathLst>
              <a:path w="690653" h="998703" extrusionOk="0">
                <a:moveTo>
                  <a:pt x="0" y="998702"/>
                </a:moveTo>
                <a:lnTo>
                  <a:pt x="518052" y="0"/>
                </a:lnTo>
                <a:lnTo>
                  <a:pt x="690653" y="0"/>
                </a:lnTo>
                <a:lnTo>
                  <a:pt x="175458" y="998703"/>
                </a:lnTo>
                <a:lnTo>
                  <a:pt x="0" y="998702"/>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9" name="Google Shape;59;p26"/>
          <p:cNvSpPr/>
          <p:nvPr/>
        </p:nvSpPr>
        <p:spPr>
          <a:xfrm flipH="1">
            <a:off x="2063754" y="6566424"/>
            <a:ext cx="10128246" cy="315952"/>
          </a:xfrm>
          <a:custGeom>
            <a:avLst/>
            <a:gdLst/>
            <a:ahLst/>
            <a:cxnLst/>
            <a:rect l="l" t="t" r="r" b="b"/>
            <a:pathLst>
              <a:path w="10979288" h="315952" extrusionOk="0">
                <a:moveTo>
                  <a:pt x="1971" y="315952"/>
                </a:moveTo>
                <a:cubicBezTo>
                  <a:pt x="3400" y="214619"/>
                  <a:pt x="-1147" y="101333"/>
                  <a:pt x="282" y="0"/>
                </a:cubicBezTo>
                <a:lnTo>
                  <a:pt x="10979288" y="0"/>
                </a:lnTo>
                <a:lnTo>
                  <a:pt x="10822600" y="304000"/>
                </a:lnTo>
                <a:lnTo>
                  <a:pt x="1971" y="315952"/>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60" name="Google Shape;60;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5600" y="1185351"/>
            <a:ext cx="1174853" cy="1175832"/>
          </a:xfrm>
          <a:prstGeom prst="rect">
            <a:avLst/>
          </a:prstGeom>
          <a:noFill/>
          <a:ln>
            <a:noFill/>
          </a:ln>
        </p:spPr>
      </p:pic>
      <p:sp>
        <p:nvSpPr>
          <p:cNvPr id="61" name="Google Shape;61;p26"/>
          <p:cNvSpPr txBox="1">
            <a:spLocks noGrp="1"/>
          </p:cNvSpPr>
          <p:nvPr>
            <p:ph type="body" idx="1"/>
          </p:nvPr>
        </p:nvSpPr>
        <p:spPr>
          <a:xfrm>
            <a:off x="6093069" y="5379789"/>
            <a:ext cx="5756030" cy="51157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2EB4A3"/>
              </a:buClr>
              <a:buSzPts val="2400"/>
              <a:buFont typeface="Arial"/>
              <a:buNone/>
              <a:defRPr sz="2400" b="0" i="0" u="none" strike="noStrike" cap="none">
                <a:solidFill>
                  <a:srgbClr val="2EB4A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6"/>
          <p:cNvSpPr txBox="1">
            <a:spLocks noGrp="1"/>
          </p:cNvSpPr>
          <p:nvPr>
            <p:ph type="body" idx="2"/>
          </p:nvPr>
        </p:nvSpPr>
        <p:spPr>
          <a:xfrm>
            <a:off x="6093069" y="4868093"/>
            <a:ext cx="5756030" cy="51157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EE6E55"/>
              </a:buClr>
              <a:buSzPts val="3200"/>
              <a:buFont typeface="Arial"/>
              <a:buNone/>
              <a:defRPr sz="3200" b="1" i="0" u="none" strike="noStrike" cap="none">
                <a:solidFill>
                  <a:srgbClr val="EE6E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 name="Google Shape;63;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0092" y="6358933"/>
            <a:ext cx="1791171" cy="399485"/>
          </a:xfrm>
          <a:prstGeom prst="rect">
            <a:avLst/>
          </a:prstGeom>
          <a:noFill/>
          <a:ln>
            <a:noFill/>
          </a:ln>
        </p:spPr>
      </p:pic>
      <p:sp>
        <p:nvSpPr>
          <p:cNvPr id="64" name="Google Shape;64;p26"/>
          <p:cNvSpPr txBox="1">
            <a:spLocks noGrp="1"/>
          </p:cNvSpPr>
          <p:nvPr>
            <p:ph type="body" idx="3"/>
          </p:nvPr>
        </p:nvSpPr>
        <p:spPr>
          <a:xfrm>
            <a:off x="4140200" y="3803942"/>
            <a:ext cx="7708899" cy="1064028"/>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EE6E55"/>
              </a:buClr>
              <a:buSzPts val="3200"/>
              <a:buFont typeface="Arial"/>
              <a:buNone/>
              <a:defRPr sz="6000" b="1" i="0" u="none" strike="noStrike" cap="none">
                <a:solidFill>
                  <a:srgbClr val="62C08D"/>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p:nvPr/>
        </p:nvSpPr>
        <p:spPr>
          <a:xfrm>
            <a:off x="9144000" y="6527413"/>
            <a:ext cx="2766190" cy="2923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300" b="0" i="0" u="none" strike="noStrike" cap="none" dirty="0">
                <a:solidFill>
                  <a:srgbClr val="000000"/>
                </a:solidFill>
                <a:latin typeface="Calibri"/>
                <a:ea typeface="Calibri"/>
                <a:cs typeface="Calibri"/>
                <a:sym typeface="Calibri"/>
              </a:rPr>
              <a:t>Grant Agreement No. 101112972</a:t>
            </a:r>
            <a:endParaRPr sz="13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672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FECF-1BA7-D27F-0BBE-51611D8E1AD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6B406DC-7ACC-726F-667C-DB90ED157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8F5E085-7341-673E-E71D-88E7F7EF5F70}"/>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5" name="Footer Placeholder 4">
            <a:extLst>
              <a:ext uri="{FF2B5EF4-FFF2-40B4-BE49-F238E27FC236}">
                <a16:creationId xmlns:a16="http://schemas.microsoft.com/office/drawing/2014/main" id="{3A548D4D-85C8-BC20-39E4-2A644CA1696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211217E-EAC3-6953-BDEC-378668801B1C}"/>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33409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84EF-0ACA-1852-B3BD-22D4836B5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0B687AA6-766E-3FF8-2486-5DCF997D3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722D51-21AD-112E-B984-D2BB8CA00B99}"/>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5" name="Footer Placeholder 4">
            <a:extLst>
              <a:ext uri="{FF2B5EF4-FFF2-40B4-BE49-F238E27FC236}">
                <a16:creationId xmlns:a16="http://schemas.microsoft.com/office/drawing/2014/main" id="{3ACA6D0E-0209-4C83-5CB7-DB6070AB8DB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7C5576A-0075-2F62-FD3D-DE31E17D47F5}"/>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390545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BC62-B193-AB12-9DED-44E1392AA749}"/>
              </a:ext>
            </a:extLst>
          </p:cNvPr>
          <p:cNvSpPr>
            <a:spLocks noGrp="1"/>
          </p:cNvSpPr>
          <p:nvPr>
            <p:ph type="title" hasCustomPrompt="1"/>
          </p:nvPr>
        </p:nvSpPr>
        <p:spPr>
          <a:xfrm>
            <a:off x="487579" y="950759"/>
            <a:ext cx="4636653" cy="780473"/>
          </a:xfrm>
        </p:spPr>
        <p:txBody>
          <a:bodyPr anchor="b"/>
          <a:lstStyle>
            <a:lvl1pPr>
              <a:defRPr sz="3200" b="1">
                <a:solidFill>
                  <a:schemeClr val="accent1">
                    <a:lumMod val="50000"/>
                  </a:schemeClr>
                </a:solidFill>
              </a:defRPr>
            </a:lvl1pPr>
          </a:lstStyle>
          <a:p>
            <a:r>
              <a:rPr lang="en-US" dirty="0"/>
              <a:t>Name of the organization</a:t>
            </a:r>
            <a:endParaRPr lang="it-IT" dirty="0"/>
          </a:p>
        </p:txBody>
      </p:sp>
      <p:sp>
        <p:nvSpPr>
          <p:cNvPr id="4" name="Text Placeholder 3">
            <a:extLst>
              <a:ext uri="{FF2B5EF4-FFF2-40B4-BE49-F238E27FC236}">
                <a16:creationId xmlns:a16="http://schemas.microsoft.com/office/drawing/2014/main" id="{51E5FEA1-D3F3-8B16-C435-C7AF30AE7366}"/>
              </a:ext>
            </a:extLst>
          </p:cNvPr>
          <p:cNvSpPr>
            <a:spLocks noGrp="1"/>
          </p:cNvSpPr>
          <p:nvPr>
            <p:ph type="body" sz="half" idx="2" hasCustomPrompt="1"/>
          </p:nvPr>
        </p:nvSpPr>
        <p:spPr>
          <a:xfrm>
            <a:off x="839788" y="4800600"/>
            <a:ext cx="3932237"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Keywords</a:t>
            </a:r>
          </a:p>
          <a:p>
            <a:pPr lvl="0"/>
            <a:r>
              <a:rPr lang="en-US" dirty="0"/>
              <a:t>#XXX, #XXX</a:t>
            </a:r>
          </a:p>
        </p:txBody>
      </p:sp>
      <p:sp>
        <p:nvSpPr>
          <p:cNvPr id="5" name="Date Placeholder 4">
            <a:extLst>
              <a:ext uri="{FF2B5EF4-FFF2-40B4-BE49-F238E27FC236}">
                <a16:creationId xmlns:a16="http://schemas.microsoft.com/office/drawing/2014/main" id="{14883099-B595-4D3A-4C9A-5F651054F01B}"/>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6" name="Footer Placeholder 5">
            <a:extLst>
              <a:ext uri="{FF2B5EF4-FFF2-40B4-BE49-F238E27FC236}">
                <a16:creationId xmlns:a16="http://schemas.microsoft.com/office/drawing/2014/main" id="{4262C145-9EA9-A920-9572-492044587E6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BD233E7-E5F5-3F67-A436-4F72D9AE25E8}"/>
              </a:ext>
            </a:extLst>
          </p:cNvPr>
          <p:cNvSpPr>
            <a:spLocks noGrp="1"/>
          </p:cNvSpPr>
          <p:nvPr>
            <p:ph type="sldNum" sz="quarter" idx="12"/>
          </p:nvPr>
        </p:nvSpPr>
        <p:spPr>
          <a:xfrm>
            <a:off x="8610600" y="6079269"/>
            <a:ext cx="2743200" cy="365125"/>
          </a:xfrm>
        </p:spPr>
        <p:txBody>
          <a:bodyPr/>
          <a:lstStyle/>
          <a:p>
            <a:fld id="{3D8B02FB-4642-4ECB-AAE9-9FF67E0134F8}" type="slidenum">
              <a:rPr lang="it-IT" smtClean="0"/>
              <a:t>‹N›</a:t>
            </a:fld>
            <a:endParaRPr lang="it-IT"/>
          </a:p>
        </p:txBody>
      </p:sp>
      <p:sp>
        <p:nvSpPr>
          <p:cNvPr id="9" name="Picture Placeholder 8">
            <a:extLst>
              <a:ext uri="{FF2B5EF4-FFF2-40B4-BE49-F238E27FC236}">
                <a16:creationId xmlns:a16="http://schemas.microsoft.com/office/drawing/2014/main" id="{E405E0F0-7A65-2236-615D-290ABDFB095C}"/>
              </a:ext>
            </a:extLst>
          </p:cNvPr>
          <p:cNvSpPr>
            <a:spLocks noGrp="1"/>
          </p:cNvSpPr>
          <p:nvPr>
            <p:ph type="pic" sz="quarter" idx="13" hasCustomPrompt="1"/>
          </p:nvPr>
        </p:nvSpPr>
        <p:spPr>
          <a:xfrm>
            <a:off x="5507038" y="1161702"/>
            <a:ext cx="2946400" cy="1687512"/>
          </a:xfrm>
        </p:spPr>
        <p:txBody>
          <a:bodyPr/>
          <a:lstStyle>
            <a:lvl1pPr>
              <a:defRPr/>
            </a:lvl1pPr>
          </a:lstStyle>
          <a:p>
            <a:r>
              <a:rPr lang="it-IT" dirty="0" err="1"/>
              <a:t>Insert</a:t>
            </a:r>
            <a:r>
              <a:rPr lang="it-IT" dirty="0"/>
              <a:t> Picture</a:t>
            </a:r>
          </a:p>
        </p:txBody>
      </p:sp>
      <p:sp>
        <p:nvSpPr>
          <p:cNvPr id="10" name="Picture Placeholder 8">
            <a:extLst>
              <a:ext uri="{FF2B5EF4-FFF2-40B4-BE49-F238E27FC236}">
                <a16:creationId xmlns:a16="http://schemas.microsoft.com/office/drawing/2014/main" id="{DE719AEC-3417-10F7-0AC6-1D829FE69F8A}"/>
              </a:ext>
            </a:extLst>
          </p:cNvPr>
          <p:cNvSpPr>
            <a:spLocks noGrp="1"/>
          </p:cNvSpPr>
          <p:nvPr>
            <p:ph type="pic" sz="quarter" idx="14" hasCustomPrompt="1"/>
          </p:nvPr>
        </p:nvSpPr>
        <p:spPr>
          <a:xfrm>
            <a:off x="8920596" y="1172814"/>
            <a:ext cx="2946400" cy="1687512"/>
          </a:xfrm>
        </p:spPr>
        <p:txBody>
          <a:bodyPr/>
          <a:lstStyle>
            <a:lvl1pPr>
              <a:defRPr/>
            </a:lvl1pPr>
          </a:lstStyle>
          <a:p>
            <a:r>
              <a:rPr lang="it-IT" dirty="0" err="1"/>
              <a:t>Insert</a:t>
            </a:r>
            <a:r>
              <a:rPr lang="it-IT" dirty="0"/>
              <a:t> Picture</a:t>
            </a:r>
          </a:p>
        </p:txBody>
      </p:sp>
      <p:sp>
        <p:nvSpPr>
          <p:cNvPr id="11" name="Picture Placeholder 8">
            <a:extLst>
              <a:ext uri="{FF2B5EF4-FFF2-40B4-BE49-F238E27FC236}">
                <a16:creationId xmlns:a16="http://schemas.microsoft.com/office/drawing/2014/main" id="{0E3319E5-9E3D-A09D-C3C8-D75B0BBBAF6D}"/>
              </a:ext>
            </a:extLst>
          </p:cNvPr>
          <p:cNvSpPr>
            <a:spLocks noGrp="1"/>
          </p:cNvSpPr>
          <p:nvPr>
            <p:ph type="pic" sz="quarter" idx="15" hasCustomPrompt="1"/>
          </p:nvPr>
        </p:nvSpPr>
        <p:spPr>
          <a:xfrm>
            <a:off x="1126693" y="2175380"/>
            <a:ext cx="3205162" cy="1687512"/>
          </a:xfrm>
        </p:spPr>
        <p:txBody>
          <a:bodyPr/>
          <a:lstStyle>
            <a:lvl1pPr>
              <a:defRPr/>
            </a:lvl1pPr>
          </a:lstStyle>
          <a:p>
            <a:r>
              <a:rPr lang="it-IT" dirty="0" err="1"/>
              <a:t>Insert</a:t>
            </a:r>
            <a:r>
              <a:rPr lang="it-IT" dirty="0"/>
              <a:t> logo</a:t>
            </a:r>
          </a:p>
        </p:txBody>
      </p:sp>
      <p:sp>
        <p:nvSpPr>
          <p:cNvPr id="16" name="Picture Placeholder 8">
            <a:extLst>
              <a:ext uri="{FF2B5EF4-FFF2-40B4-BE49-F238E27FC236}">
                <a16:creationId xmlns:a16="http://schemas.microsoft.com/office/drawing/2014/main" id="{B75D3C64-090F-57CE-7583-90377F3437C1}"/>
              </a:ext>
            </a:extLst>
          </p:cNvPr>
          <p:cNvSpPr>
            <a:spLocks noGrp="1"/>
          </p:cNvSpPr>
          <p:nvPr>
            <p:ph type="pic" sz="quarter" idx="16" hasCustomPrompt="1"/>
          </p:nvPr>
        </p:nvSpPr>
        <p:spPr>
          <a:xfrm>
            <a:off x="5507038" y="3817591"/>
            <a:ext cx="2946400" cy="1687512"/>
          </a:xfrm>
        </p:spPr>
        <p:txBody>
          <a:bodyPr/>
          <a:lstStyle>
            <a:lvl1pPr>
              <a:defRPr/>
            </a:lvl1pPr>
          </a:lstStyle>
          <a:p>
            <a:r>
              <a:rPr lang="it-IT" dirty="0" err="1"/>
              <a:t>Insert</a:t>
            </a:r>
            <a:r>
              <a:rPr lang="it-IT" dirty="0"/>
              <a:t> Picture</a:t>
            </a:r>
          </a:p>
        </p:txBody>
      </p:sp>
      <p:sp>
        <p:nvSpPr>
          <p:cNvPr id="17" name="Text Placeholder 3">
            <a:extLst>
              <a:ext uri="{FF2B5EF4-FFF2-40B4-BE49-F238E27FC236}">
                <a16:creationId xmlns:a16="http://schemas.microsoft.com/office/drawing/2014/main" id="{EA430390-A1C1-364A-8D17-C1CE5D2E3D06}"/>
              </a:ext>
            </a:extLst>
          </p:cNvPr>
          <p:cNvSpPr>
            <a:spLocks noGrp="1"/>
          </p:cNvSpPr>
          <p:nvPr>
            <p:ph type="body" sz="half" idx="17" hasCustomPrompt="1"/>
          </p:nvPr>
        </p:nvSpPr>
        <p:spPr>
          <a:xfrm>
            <a:off x="5507039" y="3006956"/>
            <a:ext cx="2946400" cy="622948"/>
          </a:xfrm>
        </p:spPr>
        <p:style>
          <a:lnRef idx="1">
            <a:schemeClr val="accent1"/>
          </a:lnRef>
          <a:fillRef idx="2">
            <a:schemeClr val="accent1"/>
          </a:fillRef>
          <a:effectRef idx="1">
            <a:schemeClr val="accent1"/>
          </a:effectRef>
          <a:fontRef idx="minor">
            <a:schemeClr val="dk1"/>
          </a:fontRef>
        </p:style>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Keyworks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Text Placeholder 3">
            <a:extLst>
              <a:ext uri="{FF2B5EF4-FFF2-40B4-BE49-F238E27FC236}">
                <a16:creationId xmlns:a16="http://schemas.microsoft.com/office/drawing/2014/main" id="{2FFC4106-654A-0DB4-8CA4-AAE8AE0BBD1B}"/>
              </a:ext>
            </a:extLst>
          </p:cNvPr>
          <p:cNvSpPr>
            <a:spLocks noGrp="1"/>
          </p:cNvSpPr>
          <p:nvPr>
            <p:ph type="body" sz="half" idx="18" hasCustomPrompt="1"/>
          </p:nvPr>
        </p:nvSpPr>
        <p:spPr>
          <a:xfrm>
            <a:off x="8920596" y="2977875"/>
            <a:ext cx="2946400" cy="622948"/>
          </a:xfrm>
        </p:spPr>
        <p:style>
          <a:lnRef idx="1">
            <a:schemeClr val="accent6"/>
          </a:lnRef>
          <a:fillRef idx="2">
            <a:schemeClr val="accent6"/>
          </a:fillRef>
          <a:effectRef idx="1">
            <a:schemeClr val="accent6"/>
          </a:effectRef>
          <a:fontRef idx="minor">
            <a:schemeClr val="dk1"/>
          </a:fontRef>
        </p:style>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Keyworks</a:t>
            </a:r>
          </a:p>
        </p:txBody>
      </p:sp>
      <p:sp>
        <p:nvSpPr>
          <p:cNvPr id="19" name="Text Placeholder 3">
            <a:extLst>
              <a:ext uri="{FF2B5EF4-FFF2-40B4-BE49-F238E27FC236}">
                <a16:creationId xmlns:a16="http://schemas.microsoft.com/office/drawing/2014/main" id="{5E7F1B5C-315A-84DD-2FE3-3E2807EF89DA}"/>
              </a:ext>
            </a:extLst>
          </p:cNvPr>
          <p:cNvSpPr>
            <a:spLocks noGrp="1"/>
          </p:cNvSpPr>
          <p:nvPr>
            <p:ph type="body" sz="half" idx="19" hasCustomPrompt="1"/>
          </p:nvPr>
        </p:nvSpPr>
        <p:spPr>
          <a:xfrm>
            <a:off x="5507038" y="5680992"/>
            <a:ext cx="2946400" cy="622948"/>
          </a:xfrm>
        </p:spPr>
        <p:style>
          <a:lnRef idx="1">
            <a:schemeClr val="accent1"/>
          </a:lnRef>
          <a:fillRef idx="2">
            <a:schemeClr val="accent1"/>
          </a:fillRef>
          <a:effectRef idx="1">
            <a:schemeClr val="accent1"/>
          </a:effectRef>
          <a:fontRef idx="minor">
            <a:schemeClr val="dk1"/>
          </a:fontRef>
        </p:style>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Keyworks</a:t>
            </a:r>
          </a:p>
        </p:txBody>
      </p:sp>
      <p:sp>
        <p:nvSpPr>
          <p:cNvPr id="20" name="Picture Placeholder 8">
            <a:extLst>
              <a:ext uri="{FF2B5EF4-FFF2-40B4-BE49-F238E27FC236}">
                <a16:creationId xmlns:a16="http://schemas.microsoft.com/office/drawing/2014/main" id="{0033F5C9-7265-0313-5354-FC319244483E}"/>
              </a:ext>
            </a:extLst>
          </p:cNvPr>
          <p:cNvSpPr>
            <a:spLocks noGrp="1"/>
          </p:cNvSpPr>
          <p:nvPr>
            <p:ph type="pic" sz="quarter" idx="20" hasCustomPrompt="1"/>
          </p:nvPr>
        </p:nvSpPr>
        <p:spPr>
          <a:xfrm>
            <a:off x="8920596" y="3845264"/>
            <a:ext cx="2946400" cy="1687512"/>
          </a:xfrm>
        </p:spPr>
        <p:txBody>
          <a:bodyPr/>
          <a:lstStyle>
            <a:lvl1pPr>
              <a:defRPr/>
            </a:lvl1pPr>
          </a:lstStyle>
          <a:p>
            <a:r>
              <a:rPr lang="it-IT" dirty="0" err="1"/>
              <a:t>Insert</a:t>
            </a:r>
            <a:r>
              <a:rPr lang="it-IT" dirty="0"/>
              <a:t> Picture</a:t>
            </a:r>
          </a:p>
        </p:txBody>
      </p:sp>
      <p:sp>
        <p:nvSpPr>
          <p:cNvPr id="21" name="Text Placeholder 3">
            <a:extLst>
              <a:ext uri="{FF2B5EF4-FFF2-40B4-BE49-F238E27FC236}">
                <a16:creationId xmlns:a16="http://schemas.microsoft.com/office/drawing/2014/main" id="{2E9D655B-5369-CD12-06FD-1AB0467102F6}"/>
              </a:ext>
            </a:extLst>
          </p:cNvPr>
          <p:cNvSpPr>
            <a:spLocks noGrp="1"/>
          </p:cNvSpPr>
          <p:nvPr>
            <p:ph type="body" sz="half" idx="21" hasCustomPrompt="1"/>
          </p:nvPr>
        </p:nvSpPr>
        <p:spPr>
          <a:xfrm>
            <a:off x="8920596" y="5650325"/>
            <a:ext cx="2946400" cy="622948"/>
          </a:xfrm>
        </p:spPr>
        <p:style>
          <a:lnRef idx="1">
            <a:schemeClr val="accent6"/>
          </a:lnRef>
          <a:fillRef idx="2">
            <a:schemeClr val="accent6"/>
          </a:fillRef>
          <a:effectRef idx="1">
            <a:schemeClr val="accent6"/>
          </a:effectRef>
          <a:fontRef idx="minor">
            <a:schemeClr val="dk1"/>
          </a:fontRef>
        </p:style>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Keyworks</a:t>
            </a:r>
          </a:p>
        </p:txBody>
      </p:sp>
      <p:sp>
        <p:nvSpPr>
          <p:cNvPr id="22" name="Title 1">
            <a:extLst>
              <a:ext uri="{FF2B5EF4-FFF2-40B4-BE49-F238E27FC236}">
                <a16:creationId xmlns:a16="http://schemas.microsoft.com/office/drawing/2014/main" id="{CA6D1CB2-DCE8-A5DC-B8E6-6A709B3DFED6}"/>
              </a:ext>
            </a:extLst>
          </p:cNvPr>
          <p:cNvSpPr txBox="1">
            <a:spLocks/>
          </p:cNvSpPr>
          <p:nvPr userDrawn="1"/>
        </p:nvSpPr>
        <p:spPr>
          <a:xfrm>
            <a:off x="7936924" y="287385"/>
            <a:ext cx="2456872" cy="7804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it-IT" sz="3200" b="1" dirty="0">
                <a:solidFill>
                  <a:srgbClr val="002060"/>
                </a:solidFill>
              </a:rPr>
              <a:t>Staff &amp; roles</a:t>
            </a:r>
            <a:endParaRPr lang="it-IT" dirty="0"/>
          </a:p>
        </p:txBody>
      </p:sp>
    </p:spTree>
    <p:extLst>
      <p:ext uri="{BB962C8B-B14F-4D97-AF65-F5344CB8AC3E}">
        <p14:creationId xmlns:p14="http://schemas.microsoft.com/office/powerpoint/2010/main" val="148121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3FAD-22E2-4279-0BD7-87C6FC589364}"/>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F9496322-0888-4FDD-C55B-06E18A8AD5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A607D22C-D198-230A-1741-6FD0A36B1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8AE64D32-6B9A-81C0-1766-73F233F7AD37}"/>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6" name="Footer Placeholder 5">
            <a:extLst>
              <a:ext uri="{FF2B5EF4-FFF2-40B4-BE49-F238E27FC236}">
                <a16:creationId xmlns:a16="http://schemas.microsoft.com/office/drawing/2014/main" id="{D031B01F-8A27-14F3-0ED7-E68E83DF66FA}"/>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C4E898B-363C-4F3B-6971-93B181CE83A0}"/>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37519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4358-2477-77DB-55DA-1D01AD0964F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8CC6953-9B63-E736-AC58-FAB33AA0B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2CEB9-668D-DD63-7B7A-AB625917A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6728859B-940C-B19D-FA32-D50C9B75E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680D9-FE50-A30D-43CC-E68F8398C9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38A753CA-7D10-5FB1-E74E-14454D8039C6}"/>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8" name="Footer Placeholder 7">
            <a:extLst>
              <a:ext uri="{FF2B5EF4-FFF2-40B4-BE49-F238E27FC236}">
                <a16:creationId xmlns:a16="http://schemas.microsoft.com/office/drawing/2014/main" id="{167132F6-A75C-3D2C-F553-4363D15F9ED7}"/>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6984DDD6-5CE8-3371-59C7-D2A341A67DC9}"/>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194410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07F8-85FD-A916-6D35-9948DF02CED4}"/>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9C3BBF23-AA84-E7EC-040D-7A01823D3646}"/>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4" name="Footer Placeholder 3">
            <a:extLst>
              <a:ext uri="{FF2B5EF4-FFF2-40B4-BE49-F238E27FC236}">
                <a16:creationId xmlns:a16="http://schemas.microsoft.com/office/drawing/2014/main" id="{935C34AC-4B5B-0E2F-D525-F93BE1ED504B}"/>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2A6DE623-4635-2CD2-B03A-68ECAF185F4A}"/>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179390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1F276-E769-5944-C41E-919020CDFFD0}"/>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3" name="Footer Placeholder 2">
            <a:extLst>
              <a:ext uri="{FF2B5EF4-FFF2-40B4-BE49-F238E27FC236}">
                <a16:creationId xmlns:a16="http://schemas.microsoft.com/office/drawing/2014/main" id="{BCD21B8B-4BB7-814B-ECAF-F6E0D523CC5E}"/>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F9EA78B9-9C76-4FFD-CA1A-AD54BA085216}"/>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341952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A5EA-04A7-1A66-DECA-60CAB8539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35E97B16-EFBF-9946-B77C-C44CCB89D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077171B-BC58-EBFA-AA6D-5F63A2339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223B2-2490-793C-FC89-96DF3844CB16}"/>
              </a:ext>
            </a:extLst>
          </p:cNvPr>
          <p:cNvSpPr>
            <a:spLocks noGrp="1"/>
          </p:cNvSpPr>
          <p:nvPr>
            <p:ph type="dt" sz="half" idx="10"/>
          </p:nvPr>
        </p:nvSpPr>
        <p:spPr/>
        <p:txBody>
          <a:bodyPr/>
          <a:lstStyle/>
          <a:p>
            <a:fld id="{7845C9ED-E735-417F-87F4-CF2EC0BFE8E9}" type="datetimeFigureOut">
              <a:rPr lang="it-IT" smtClean="0"/>
              <a:t>10/02/2025</a:t>
            </a:fld>
            <a:endParaRPr lang="it-IT"/>
          </a:p>
        </p:txBody>
      </p:sp>
      <p:sp>
        <p:nvSpPr>
          <p:cNvPr id="6" name="Footer Placeholder 5">
            <a:extLst>
              <a:ext uri="{FF2B5EF4-FFF2-40B4-BE49-F238E27FC236}">
                <a16:creationId xmlns:a16="http://schemas.microsoft.com/office/drawing/2014/main" id="{5D18574F-F6C8-F6AB-E23B-5A6D3AB5F47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5F94F82-BA90-D8C5-82C8-1408FCB364A5}"/>
              </a:ext>
            </a:extLst>
          </p:cNvPr>
          <p:cNvSpPr>
            <a:spLocks noGrp="1"/>
          </p:cNvSpPr>
          <p:nvPr>
            <p:ph type="sldNum" sz="quarter" idx="12"/>
          </p:nvPr>
        </p:nvSpPr>
        <p:spPr/>
        <p:txBody>
          <a:bodyPr/>
          <a:lstStyle/>
          <a:p>
            <a:fld id="{3D8B02FB-4642-4ECB-AAE9-9FF67E0134F8}" type="slidenum">
              <a:rPr lang="it-IT" smtClean="0"/>
              <a:t>‹N›</a:t>
            </a:fld>
            <a:endParaRPr lang="it-IT"/>
          </a:p>
        </p:txBody>
      </p:sp>
    </p:spTree>
    <p:extLst>
      <p:ext uri="{BB962C8B-B14F-4D97-AF65-F5344CB8AC3E}">
        <p14:creationId xmlns:p14="http://schemas.microsoft.com/office/powerpoint/2010/main" val="275439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3536D-086A-4E3E-22F2-E8367BC6E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0F76BA5-5C0A-584E-F042-E1E3FEC5D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0BE60AF-02EF-D1FB-2633-8B7CC36D6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C9ED-E735-417F-87F4-CF2EC0BFE8E9}" type="datetimeFigureOut">
              <a:rPr lang="it-IT" smtClean="0"/>
              <a:t>10/02/2025</a:t>
            </a:fld>
            <a:endParaRPr lang="it-IT"/>
          </a:p>
        </p:txBody>
      </p:sp>
      <p:sp>
        <p:nvSpPr>
          <p:cNvPr id="5" name="Footer Placeholder 4">
            <a:extLst>
              <a:ext uri="{FF2B5EF4-FFF2-40B4-BE49-F238E27FC236}">
                <a16:creationId xmlns:a16="http://schemas.microsoft.com/office/drawing/2014/main" id="{DB8A09ED-316C-4713-1A9E-A69C856D7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923742F2-33DA-0C31-C04F-7EB7F7DA43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02FB-4642-4ECB-AAE9-9FF67E0134F8}" type="slidenum">
              <a:rPr lang="it-IT" smtClean="0"/>
              <a:t>‹N›</a:t>
            </a:fld>
            <a:endParaRPr lang="it-IT"/>
          </a:p>
        </p:txBody>
      </p:sp>
    </p:spTree>
    <p:extLst>
      <p:ext uri="{BB962C8B-B14F-4D97-AF65-F5344CB8AC3E}">
        <p14:creationId xmlns:p14="http://schemas.microsoft.com/office/powerpoint/2010/main" val="121275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4" r:id="rId13"/>
    <p:sldLayoutId id="2147483661" r:id="rId14"/>
    <p:sldLayoutId id="2147483665" r:id="rId15"/>
    <p:sldLayoutId id="2147483663"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about:blank" TargetMode="External"/><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6.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ctrTitle"/>
          </p:nvPr>
        </p:nvSpPr>
        <p:spPr>
          <a:xfrm>
            <a:off x="878847" y="2487446"/>
            <a:ext cx="11525249" cy="989828"/>
          </a:xfrm>
          <a:prstGeom prst="rect">
            <a:avLst/>
          </a:prstGeom>
          <a:noFill/>
          <a:ln>
            <a:noFill/>
          </a:ln>
        </p:spPr>
        <p:txBody>
          <a:bodyPr spcFirstLastPara="1" wrap="square" lIns="91425" tIns="91425" rIns="91425" bIns="91425" anchor="t" anchorCtr="0">
            <a:noAutofit/>
          </a:bodyPr>
          <a:lstStyle/>
          <a:p>
            <a:pPr algn="l">
              <a:lnSpc>
                <a:spcPct val="120000"/>
              </a:lnSpc>
            </a:pPr>
            <a:r>
              <a:rPr lang="en-US" sz="2400" b="1" i="0" u="none" strike="noStrike" spc="-110" dirty="0">
                <a:solidFill>
                  <a:srgbClr val="00B050"/>
                </a:solidFill>
                <a:latin typeface="Arial" panose="020B0604020202020204" pitchFamily="34" charset="0"/>
              </a:rPr>
              <a:t>The Future of Beaches and Coastal Ecosystems in Sardinia: </a:t>
            </a:r>
            <a:br>
              <a:rPr lang="en-US" sz="2400" b="1" i="0" u="none" strike="noStrike" spc="-110" dirty="0">
                <a:solidFill>
                  <a:srgbClr val="00B050"/>
                </a:solidFill>
                <a:latin typeface="Arial" panose="020B0604020202020204" pitchFamily="34" charset="0"/>
              </a:rPr>
            </a:br>
            <a:r>
              <a:rPr lang="en-US" sz="2400" b="1" i="0" u="none" strike="noStrike" spc="-110" dirty="0">
                <a:solidFill>
                  <a:srgbClr val="00B050"/>
                </a:solidFill>
                <a:latin typeface="Arial" panose="020B0604020202020204" pitchFamily="34" charset="0"/>
              </a:rPr>
              <a:t>What Actions to Address Climate Challenges? </a:t>
            </a:r>
            <a:endParaRPr sz="2400" spc="-110" dirty="0">
              <a:solidFill>
                <a:srgbClr val="00B050"/>
              </a:solidFill>
            </a:endParaRPr>
          </a:p>
        </p:txBody>
      </p:sp>
      <p:sp>
        <p:nvSpPr>
          <p:cNvPr id="170" name="Google Shape;170;p1"/>
          <p:cNvSpPr txBox="1">
            <a:spLocks noGrp="1"/>
          </p:cNvSpPr>
          <p:nvPr>
            <p:ph type="body" idx="3"/>
          </p:nvPr>
        </p:nvSpPr>
        <p:spPr>
          <a:xfrm>
            <a:off x="878847" y="3774130"/>
            <a:ext cx="10514400" cy="55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 dirty="0"/>
              <a:t>M</a:t>
            </a:r>
            <a:r>
              <a:rPr lang="it-IT" dirty="0"/>
              <a:t>a</a:t>
            </a:r>
            <a:r>
              <a:rPr lang="en" dirty="0"/>
              <a:t>rio Deriu	</a:t>
            </a:r>
          </a:p>
          <a:p>
            <a:pPr marL="0" lvl="0" indent="0" algn="l" rtl="0">
              <a:lnSpc>
                <a:spcPct val="90000"/>
              </a:lnSpc>
              <a:spcBef>
                <a:spcPts val="0"/>
              </a:spcBef>
              <a:spcAft>
                <a:spcPts val="0"/>
              </a:spcAft>
              <a:buClr>
                <a:schemeClr val="dk1"/>
              </a:buClr>
              <a:buSzPts val="2800"/>
              <a:buNone/>
            </a:pPr>
            <a:endParaRPr lang="en" sz="1600" dirty="0"/>
          </a:p>
          <a:p>
            <a:pPr marL="0" lvl="0" indent="0" algn="l" rtl="0">
              <a:lnSpc>
                <a:spcPct val="90000"/>
              </a:lnSpc>
              <a:spcBef>
                <a:spcPts val="0"/>
              </a:spcBef>
              <a:spcAft>
                <a:spcPts val="0"/>
              </a:spcAft>
              <a:buClr>
                <a:schemeClr val="dk1"/>
              </a:buClr>
              <a:buSzPts val="2800"/>
              <a:buNone/>
            </a:pPr>
            <a:r>
              <a:rPr lang="it-IT" sz="2000" dirty="0"/>
              <a:t>Assessorato della Difesa dell’Ambiente</a:t>
            </a:r>
          </a:p>
          <a:p>
            <a:pPr marL="0" indent="0">
              <a:spcBef>
                <a:spcPts val="0"/>
              </a:spcBef>
            </a:pPr>
            <a:r>
              <a:rPr lang="it-IT" sz="1600" i="0" u="none" kern="1200" dirty="0">
                <a:solidFill>
                  <a:schemeClr val="tx1"/>
                </a:solidFill>
                <a:latin typeface="Calibri" panose="020F0502020204030204"/>
                <a:ea typeface="+mn-ea"/>
                <a:cs typeface="+mn-cs"/>
              </a:rPr>
              <a:t>Servizio tutela della natura e politiche forestali(TNPF)</a:t>
            </a:r>
          </a:p>
          <a:p>
            <a:pPr marL="0" indent="0">
              <a:spcBef>
                <a:spcPts val="0"/>
              </a:spcBef>
            </a:pPr>
            <a:r>
              <a:rPr lang="it-IT" sz="1600" dirty="0">
                <a:solidFill>
                  <a:schemeClr val="tx1"/>
                </a:solidFill>
                <a:ea typeface="+mn-ea"/>
                <a:cs typeface="+mn-cs"/>
              </a:rPr>
              <a:t>Settore Difesa del suolo e delle coste</a:t>
            </a:r>
            <a:endParaRPr lang="it-IT" sz="1600" i="0" u="none" kern="1200" dirty="0">
              <a:solidFill>
                <a:schemeClr val="tx1"/>
              </a:solidFill>
              <a:latin typeface="Calibri" panose="020F0502020204030204"/>
              <a:ea typeface="+mn-ea"/>
              <a:cs typeface="+mn-cs"/>
            </a:endParaRPr>
          </a:p>
          <a:p>
            <a:pPr marL="0" indent="0">
              <a:spcBef>
                <a:spcPts val="0"/>
              </a:spcBef>
            </a:pPr>
            <a:r>
              <a:rPr lang="it-IT" sz="1600" dirty="0">
                <a:solidFill>
                  <a:schemeClr val="tx1"/>
                </a:solidFill>
                <a:ea typeface="+mn-ea"/>
                <a:cs typeface="+mn-cs"/>
                <a:hlinkClick r:id="rId3"/>
              </a:rPr>
              <a:t>mderiu@regione.sardegna.it</a:t>
            </a:r>
            <a:endParaRPr lang="it-IT" sz="1600" dirty="0">
              <a:solidFill>
                <a:schemeClr val="tx1"/>
              </a:solidFill>
              <a:ea typeface="+mn-ea"/>
              <a:cs typeface="+mn-cs"/>
            </a:endParaRPr>
          </a:p>
          <a:p>
            <a:pPr marL="0" indent="0">
              <a:spcBef>
                <a:spcPts val="0"/>
              </a:spcBef>
            </a:pPr>
            <a:endParaRPr lang="it-IT" sz="1600" i="0" u="none" kern="1200" dirty="0">
              <a:solidFill>
                <a:schemeClr val="tx1"/>
              </a:solidFill>
              <a:latin typeface="Calibri" panose="020F0502020204030204"/>
              <a:ea typeface="+mn-ea"/>
              <a:cs typeface="+mn-cs"/>
            </a:endParaRPr>
          </a:p>
          <a:p>
            <a:pPr marL="0" lvl="0" indent="0" algn="l" rtl="0">
              <a:lnSpc>
                <a:spcPct val="90000"/>
              </a:lnSpc>
              <a:spcBef>
                <a:spcPts val="0"/>
              </a:spcBef>
              <a:spcAft>
                <a:spcPts val="0"/>
              </a:spcAft>
              <a:buClr>
                <a:schemeClr val="dk1"/>
              </a:buClr>
              <a:buSzPts val="2800"/>
              <a:buNone/>
            </a:pPr>
            <a:endParaRPr lang="it-IT" sz="1600" dirty="0"/>
          </a:p>
          <a:p>
            <a:pPr marL="0" lvl="0" indent="0" algn="l" rtl="0">
              <a:lnSpc>
                <a:spcPct val="90000"/>
              </a:lnSpc>
              <a:spcBef>
                <a:spcPts val="0"/>
              </a:spcBef>
              <a:spcAft>
                <a:spcPts val="0"/>
              </a:spcAft>
              <a:buClr>
                <a:schemeClr val="dk1"/>
              </a:buClr>
              <a:buSzPts val="2800"/>
              <a:buNone/>
            </a:pPr>
            <a:endParaRPr dirty="0"/>
          </a:p>
        </p:txBody>
      </p:sp>
      <p:pic>
        <p:nvPicPr>
          <p:cNvPr id="6" name="Immagine 5">
            <a:extLst>
              <a:ext uri="{FF2B5EF4-FFF2-40B4-BE49-F238E27FC236}">
                <a16:creationId xmlns:a16="http://schemas.microsoft.com/office/drawing/2014/main" id="{84156F04-80FC-2EEB-F01B-BC95AFF2BA6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0610" y="1507716"/>
            <a:ext cx="2041420" cy="5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Immagine che contiene disegnando&#10;&#10;Descrizione generata automaticamente">
            <a:extLst>
              <a:ext uri="{FF2B5EF4-FFF2-40B4-BE49-F238E27FC236}">
                <a16:creationId xmlns:a16="http://schemas.microsoft.com/office/drawing/2014/main" id="{1D6B137F-C8CE-4509-C611-BFFBA2CA21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14147" y="1412196"/>
            <a:ext cx="1251563" cy="806420"/>
          </a:xfrm>
          <a:prstGeom prst="rect">
            <a:avLst/>
          </a:prstGeom>
        </p:spPr>
      </p:pic>
      <p:pic>
        <p:nvPicPr>
          <p:cNvPr id="8" name="Immagine 7">
            <a:extLst>
              <a:ext uri="{FF2B5EF4-FFF2-40B4-BE49-F238E27FC236}">
                <a16:creationId xmlns:a16="http://schemas.microsoft.com/office/drawing/2014/main" id="{72689628-89B8-7A50-5E26-6192910DFF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78179" y="995933"/>
            <a:ext cx="1361148" cy="1361148"/>
          </a:xfrm>
          <a:prstGeom prst="rect">
            <a:avLst/>
          </a:prstGeom>
        </p:spPr>
      </p:pic>
      <p:pic>
        <p:nvPicPr>
          <p:cNvPr id="9" name="Immagine 8">
            <a:extLst>
              <a:ext uri="{FF2B5EF4-FFF2-40B4-BE49-F238E27FC236}">
                <a16:creationId xmlns:a16="http://schemas.microsoft.com/office/drawing/2014/main" id="{C3649564-1FFF-5FF9-2DCE-BAEB2E3EA5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09982" y="281106"/>
            <a:ext cx="2170529" cy="850124"/>
          </a:xfrm>
          <a:prstGeom prst="rect">
            <a:avLst/>
          </a:prstGeom>
        </p:spPr>
      </p:pic>
      <p:pic>
        <p:nvPicPr>
          <p:cNvPr id="10" name="Immagine 9">
            <a:extLst>
              <a:ext uri="{FF2B5EF4-FFF2-40B4-BE49-F238E27FC236}">
                <a16:creationId xmlns:a16="http://schemas.microsoft.com/office/drawing/2014/main" id="{324BC71B-B294-2B47-A24C-11F40F29FF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52464" y="281106"/>
            <a:ext cx="1723483" cy="727069"/>
          </a:xfrm>
          <a:prstGeom prst="rect">
            <a:avLst/>
          </a:prstGeom>
        </p:spPr>
      </p:pic>
      <p:sp>
        <p:nvSpPr>
          <p:cNvPr id="11" name="Google Shape;170;p1">
            <a:extLst>
              <a:ext uri="{FF2B5EF4-FFF2-40B4-BE49-F238E27FC236}">
                <a16:creationId xmlns:a16="http://schemas.microsoft.com/office/drawing/2014/main" id="{2487BD3C-80E8-5AAE-ED6D-8EF8228D270A}"/>
              </a:ext>
            </a:extLst>
          </p:cNvPr>
          <p:cNvSpPr txBox="1">
            <a:spLocks/>
          </p:cNvSpPr>
          <p:nvPr/>
        </p:nvSpPr>
        <p:spPr>
          <a:xfrm>
            <a:off x="2159694" y="6121379"/>
            <a:ext cx="6856984" cy="555601"/>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2800"/>
              <a:buFont typeface="Arial"/>
              <a:buNone/>
              <a:defRPr sz="2800" b="0" i="0" u="none" strike="noStrike" kern="1200" cap="none">
                <a:solidFill>
                  <a:schemeClr val="dk1"/>
                </a:solidFill>
                <a:latin typeface="Calibri"/>
                <a:ea typeface="Calibri"/>
                <a:cs typeface="Calibri"/>
                <a:sym typeface="Calibri"/>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Calibri"/>
                <a:ea typeface="Calibri"/>
                <a:cs typeface="Calibri"/>
                <a:sym typeface="Calibri"/>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lgn="ctr">
              <a:spcBef>
                <a:spcPts val="0"/>
              </a:spcBef>
            </a:pPr>
            <a:r>
              <a:rPr lang="it-IT" sz="2000" dirty="0"/>
              <a:t>First </a:t>
            </a:r>
            <a:r>
              <a:rPr lang="it-IT" sz="2000" dirty="0" err="1"/>
              <a:t>regional</a:t>
            </a:r>
            <a:r>
              <a:rPr lang="it-IT" sz="2000" dirty="0"/>
              <a:t> workshop </a:t>
            </a:r>
          </a:p>
          <a:p>
            <a:pPr marL="0" indent="0" algn="ctr">
              <a:spcBef>
                <a:spcPts val="0"/>
              </a:spcBef>
            </a:pPr>
            <a:r>
              <a:rPr lang="it-IT" sz="2000" dirty="0"/>
              <a:t>30 </a:t>
            </a:r>
            <a:r>
              <a:rPr lang="it-IT" sz="2000" dirty="0" err="1"/>
              <a:t>January</a:t>
            </a:r>
            <a:r>
              <a:rPr lang="it-IT" sz="2000" dirty="0"/>
              <a:t> 2025</a:t>
            </a:r>
          </a:p>
        </p:txBody>
      </p:sp>
      <p:pic>
        <p:nvPicPr>
          <p:cNvPr id="3" name="Immagine 2">
            <a:extLst>
              <a:ext uri="{FF2B5EF4-FFF2-40B4-BE49-F238E27FC236}">
                <a16:creationId xmlns:a16="http://schemas.microsoft.com/office/drawing/2014/main" id="{403F3FF4-D8BB-0063-9411-BD7FC77517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37388" y="3607639"/>
            <a:ext cx="2550798" cy="917336"/>
          </a:xfrm>
          <a:prstGeom prst="rect">
            <a:avLst/>
          </a:prstGeom>
        </p:spPr>
      </p:pic>
      <p:sp>
        <p:nvSpPr>
          <p:cNvPr id="4" name="CasellaDiTesto 3">
            <a:extLst>
              <a:ext uri="{FF2B5EF4-FFF2-40B4-BE49-F238E27FC236}">
                <a16:creationId xmlns:a16="http://schemas.microsoft.com/office/drawing/2014/main" id="{920E690A-63C6-D914-ED9F-A0D74FA3009E}"/>
              </a:ext>
            </a:extLst>
          </p:cNvPr>
          <p:cNvSpPr txBox="1"/>
          <p:nvPr/>
        </p:nvSpPr>
        <p:spPr>
          <a:xfrm>
            <a:off x="6213179" y="3250699"/>
            <a:ext cx="6200774" cy="1631216"/>
          </a:xfrm>
          <a:prstGeom prst="rect">
            <a:avLst/>
          </a:prstGeom>
          <a:noFill/>
        </p:spPr>
        <p:txBody>
          <a:bodyPr wrap="square">
            <a:spAutoFit/>
          </a:bodyPr>
          <a:lstStyle/>
          <a:p>
            <a:pPr algn="l"/>
            <a:endParaRPr lang="it-IT" sz="1800" b="0" i="0" u="none" strike="noStrike" baseline="0" dirty="0">
              <a:solidFill>
                <a:srgbClr val="000000"/>
              </a:solidFill>
            </a:endParaRPr>
          </a:p>
          <a:p>
            <a:r>
              <a:rPr lang="it-IT" sz="1800" b="0" i="0" u="none" strike="noStrike" baseline="0" dirty="0">
                <a:solidFill>
                  <a:srgbClr val="000000"/>
                </a:solidFill>
              </a:rPr>
              <a:t> </a:t>
            </a:r>
          </a:p>
          <a:p>
            <a:r>
              <a:rPr lang="en-US" sz="3200" b="0" i="0" u="none" strike="noStrike" baseline="0" dirty="0">
                <a:solidFill>
                  <a:srgbClr val="000000"/>
                </a:solidFill>
                <a:latin typeface="Arial" panose="020B0604020202020204" pitchFamily="34" charset="0"/>
                <a:cs typeface="Arial" panose="020B0604020202020204" pitchFamily="34" charset="0"/>
              </a:rPr>
              <a:t>Aims, objectives and expected results of the project</a:t>
            </a:r>
            <a:r>
              <a:rPr lang="it-IT" sz="3200" b="0" i="0" u="none" strike="noStrike" baseline="0" dirty="0">
                <a:solidFill>
                  <a:srgbClr val="00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3"/>
          <p:cNvSpPr txBox="1">
            <a:spLocks noGrp="1"/>
          </p:cNvSpPr>
          <p:nvPr>
            <p:ph type="body" idx="3"/>
          </p:nvPr>
        </p:nvSpPr>
        <p:spPr>
          <a:xfrm>
            <a:off x="3687598" y="4455835"/>
            <a:ext cx="7713827" cy="1064028"/>
          </a:xfrm>
          <a:prstGeom prst="rect">
            <a:avLst/>
          </a:prstGeom>
          <a:noFill/>
          <a:ln>
            <a:noFill/>
          </a:ln>
        </p:spPr>
        <p:txBody>
          <a:bodyPr spcFirstLastPara="1" wrap="square" lIns="91425" tIns="45700" rIns="91425" bIns="45700" anchor="t" anchorCtr="0">
            <a:noAutofit/>
          </a:bodyPr>
          <a:lstStyle/>
          <a:p>
            <a:pPr marL="457200" marR="0" lvl="0" indent="-228600" algn="r" rtl="0">
              <a:lnSpc>
                <a:spcPct val="90000"/>
              </a:lnSpc>
              <a:spcBef>
                <a:spcPts val="1000"/>
              </a:spcBef>
              <a:spcAft>
                <a:spcPts val="0"/>
              </a:spcAft>
              <a:buClr>
                <a:srgbClr val="EE6E55"/>
              </a:buClr>
              <a:buSzPts val="3200"/>
              <a:buFont typeface="Arial"/>
              <a:buNone/>
            </a:pPr>
            <a:r>
              <a:rPr lang="en" sz="7200" b="0" dirty="0">
                <a:solidFill>
                  <a:srgbClr val="009900"/>
                </a:solidFill>
                <a:latin typeface="Arial" panose="020B0604020202020204" pitchFamily="34" charset="0"/>
                <a:cs typeface="Arial" panose="020B0604020202020204" pitchFamily="34" charset="0"/>
              </a:rPr>
              <a:t>Thank you!</a:t>
            </a:r>
          </a:p>
          <a:p>
            <a:r>
              <a:rPr lang="it-IT" sz="2800" b="0" dirty="0">
                <a:solidFill>
                  <a:srgbClr val="009900"/>
                </a:solidFill>
                <a:latin typeface="Arial" panose="020B0604020202020204" pitchFamily="34" charset="0"/>
                <a:cs typeface="Arial" panose="020B0604020202020204" pitchFamily="34" charset="0"/>
              </a:rPr>
              <a:t>mderiu@regione.sardegna.it</a:t>
            </a:r>
          </a:p>
          <a:p>
            <a:pPr marL="457200" marR="0" lvl="0" indent="-228600" algn="r" rtl="0">
              <a:lnSpc>
                <a:spcPct val="90000"/>
              </a:lnSpc>
              <a:spcBef>
                <a:spcPts val="1000"/>
              </a:spcBef>
              <a:spcAft>
                <a:spcPts val="0"/>
              </a:spcAft>
              <a:buClr>
                <a:srgbClr val="EE6E55"/>
              </a:buClr>
              <a:buSzPts val="3200"/>
              <a:buFont typeface="Arial"/>
              <a:buNone/>
            </a:pPr>
            <a:endParaRPr sz="8000" dirty="0">
              <a:solidFill>
                <a:srgbClr val="00B050"/>
              </a:solidFill>
            </a:endParaRPr>
          </a:p>
        </p:txBody>
      </p:sp>
      <p:sp>
        <p:nvSpPr>
          <p:cNvPr id="3" name="CasellaDiTesto 2">
            <a:extLst>
              <a:ext uri="{FF2B5EF4-FFF2-40B4-BE49-F238E27FC236}">
                <a16:creationId xmlns:a16="http://schemas.microsoft.com/office/drawing/2014/main" id="{68647AF5-13ED-B4B6-D11A-2F79E2D73D3B}"/>
              </a:ext>
            </a:extLst>
          </p:cNvPr>
          <p:cNvSpPr txBox="1"/>
          <p:nvPr/>
        </p:nvSpPr>
        <p:spPr>
          <a:xfrm>
            <a:off x="3165230" y="209550"/>
            <a:ext cx="8607669" cy="4536819"/>
          </a:xfrm>
          <a:prstGeom prst="rect">
            <a:avLst/>
          </a:prstGeom>
          <a:noFill/>
        </p:spPr>
        <p:txBody>
          <a:bodyPr wrap="square">
            <a:spAutoFit/>
          </a:bodyPr>
          <a:lstStyle/>
          <a:p>
            <a:pPr algn="just">
              <a:lnSpc>
                <a:spcPct val="150000"/>
              </a:lnSpc>
              <a:spcAft>
                <a:spcPts val="600"/>
              </a:spcAft>
            </a:pPr>
            <a:r>
              <a:rPr lang="en-US" sz="2800" b="1" dirty="0">
                <a:solidFill>
                  <a:srgbClr val="009900"/>
                </a:solidFill>
                <a:effectLst/>
                <a:latin typeface="Arial" panose="020B0604020202020204" pitchFamily="34" charset="0"/>
                <a:ea typeface="Arial" panose="020B0604020202020204" pitchFamily="34" charset="0"/>
                <a:cs typeface="Times New Roman" panose="02020603050405020304" pitchFamily="18" charset="0"/>
              </a:rPr>
              <a:t>We cannot afford to treat our land as an unlimited resource. Every  decision we make can make the difference between preserving the beauty of our land for future generations or losing it to an unsustainable development model. This is where the concept of sustainable land management comes in.</a:t>
            </a:r>
            <a:endParaRPr lang="it-IT" sz="2800" b="1" dirty="0">
              <a:solidFill>
                <a:srgbClr val="009900"/>
              </a:solidFill>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animEffect transition="in" filter="fade">
                                      <p:cBhvr>
                                        <p:cTn id="7" dur="750"/>
                                        <p:tgtEl>
                                          <p:spTgt spid="3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6">
                                            <p:txEl>
                                              <p:pRg st="1" end="1"/>
                                            </p:txEl>
                                          </p:spTgt>
                                        </p:tgtEl>
                                        <p:attrNameLst>
                                          <p:attrName>style.visibility</p:attrName>
                                        </p:attrNameLst>
                                      </p:cBhvr>
                                      <p:to>
                                        <p:strVal val="visible"/>
                                      </p:to>
                                    </p:set>
                                    <p:animEffect transition="in" filter="fade">
                                      <p:cBhvr>
                                        <p:cTn id="12" dur="750"/>
                                        <p:tgtEl>
                                          <p:spTgt spid="3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5" name="Immagine 4">
            <a:extLst>
              <a:ext uri="{FF2B5EF4-FFF2-40B4-BE49-F238E27FC236}">
                <a16:creationId xmlns:a16="http://schemas.microsoft.com/office/drawing/2014/main" id="{98CCEB3A-EF73-735D-4E3A-BEFC2E7CF245}"/>
              </a:ext>
            </a:extLst>
          </p:cNvPr>
          <p:cNvPicPr>
            <a:picLocks noChangeAspect="1"/>
          </p:cNvPicPr>
          <p:nvPr/>
        </p:nvPicPr>
        <p:blipFill>
          <a:blip r:embed="rId3"/>
          <a:srcRect l="50000" t="11111" r="859" b="3889"/>
          <a:stretch/>
        </p:blipFill>
        <p:spPr>
          <a:xfrm>
            <a:off x="0" y="-1"/>
            <a:ext cx="12197820" cy="5934075"/>
          </a:xfrm>
          <a:prstGeom prst="rect">
            <a:avLst/>
          </a:prstGeom>
        </p:spPr>
      </p:pic>
      <p:sp>
        <p:nvSpPr>
          <p:cNvPr id="13" name="CasellaDiTesto 12">
            <a:extLst>
              <a:ext uri="{FF2B5EF4-FFF2-40B4-BE49-F238E27FC236}">
                <a16:creationId xmlns:a16="http://schemas.microsoft.com/office/drawing/2014/main" id="{51FA3B48-9074-6E4E-2AF8-4B1A225E3BAF}"/>
              </a:ext>
            </a:extLst>
          </p:cNvPr>
          <p:cNvSpPr txBox="1"/>
          <p:nvPr/>
        </p:nvSpPr>
        <p:spPr>
          <a:xfrm>
            <a:off x="4262438" y="6001821"/>
            <a:ext cx="6105524" cy="461665"/>
          </a:xfrm>
          <a:prstGeom prst="rect">
            <a:avLst/>
          </a:prstGeom>
          <a:noFill/>
        </p:spPr>
        <p:txBody>
          <a:bodyPr wrap="square">
            <a:spAutoFit/>
          </a:bodyPr>
          <a:lstStyle/>
          <a:p>
            <a:r>
              <a:rPr lang="it-IT" sz="2400" dirty="0"/>
              <a:t>https://www.desirmed.eu/</a:t>
            </a:r>
          </a:p>
        </p:txBody>
      </p:sp>
    </p:spTree>
    <p:extLst>
      <p:ext uri="{BB962C8B-B14F-4D97-AF65-F5344CB8AC3E}">
        <p14:creationId xmlns:p14="http://schemas.microsoft.com/office/powerpoint/2010/main" val="273430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1BF54064-FD96-6E86-CEEB-FE190A7B4B53}"/>
            </a:ext>
          </a:extLst>
        </p:cNvPr>
        <p:cNvGrpSpPr/>
        <p:nvPr/>
      </p:nvGrpSpPr>
      <p:grpSpPr>
        <a:xfrm>
          <a:off x="0" y="0"/>
          <a:ext cx="0" cy="0"/>
          <a:chOff x="0" y="0"/>
          <a:chExt cx="0" cy="0"/>
        </a:xfrm>
      </p:grpSpPr>
      <p:graphicFrame>
        <p:nvGraphicFramePr>
          <p:cNvPr id="7" name="Diagramma 6">
            <a:extLst>
              <a:ext uri="{FF2B5EF4-FFF2-40B4-BE49-F238E27FC236}">
                <a16:creationId xmlns:a16="http://schemas.microsoft.com/office/drawing/2014/main" id="{DF88CF36-818C-239E-EB2A-8533B19CFDF4}"/>
              </a:ext>
            </a:extLst>
          </p:cNvPr>
          <p:cNvGraphicFramePr/>
          <p:nvPr/>
        </p:nvGraphicFramePr>
        <p:xfrm>
          <a:off x="180109" y="1343891"/>
          <a:ext cx="11707091" cy="479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magine 7">
            <a:extLst>
              <a:ext uri="{FF2B5EF4-FFF2-40B4-BE49-F238E27FC236}">
                <a16:creationId xmlns:a16="http://schemas.microsoft.com/office/drawing/2014/main" id="{A90F5EDB-AB3B-FDFF-08F4-0AC1A7F5BB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35945" y="1059036"/>
            <a:ext cx="2284280" cy="963647"/>
          </a:xfrm>
          <a:prstGeom prst="rect">
            <a:avLst/>
          </a:prstGeom>
        </p:spPr>
      </p:pic>
      <p:pic>
        <p:nvPicPr>
          <p:cNvPr id="9" name="Immagine 8">
            <a:extLst>
              <a:ext uri="{FF2B5EF4-FFF2-40B4-BE49-F238E27FC236}">
                <a16:creationId xmlns:a16="http://schemas.microsoft.com/office/drawing/2014/main" id="{37839F5E-B6B9-68FA-5938-217CFC90F631}"/>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88286" y="5463869"/>
            <a:ext cx="2041420" cy="5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descr="Immagine che contiene disegnando&#10;&#10;Descrizione generata automaticamente">
            <a:extLst>
              <a:ext uri="{FF2B5EF4-FFF2-40B4-BE49-F238E27FC236}">
                <a16:creationId xmlns:a16="http://schemas.microsoft.com/office/drawing/2014/main" id="{9A1961E6-8A51-9BAE-BFF6-B31D8EB0616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976316" y="5514109"/>
            <a:ext cx="1251563" cy="806420"/>
          </a:xfrm>
          <a:prstGeom prst="rect">
            <a:avLst/>
          </a:prstGeom>
        </p:spPr>
      </p:pic>
      <p:pic>
        <p:nvPicPr>
          <p:cNvPr id="11" name="Immagine 10">
            <a:extLst>
              <a:ext uri="{FF2B5EF4-FFF2-40B4-BE49-F238E27FC236}">
                <a16:creationId xmlns:a16="http://schemas.microsoft.com/office/drawing/2014/main" id="{6D74CB72-93B2-3FB2-D5B0-DDF0F36098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94528" y="5204591"/>
            <a:ext cx="1361148" cy="1361148"/>
          </a:xfrm>
          <a:prstGeom prst="rect">
            <a:avLst/>
          </a:prstGeom>
        </p:spPr>
      </p:pic>
      <p:pic>
        <p:nvPicPr>
          <p:cNvPr id="12" name="Immagine 11">
            <a:extLst>
              <a:ext uri="{FF2B5EF4-FFF2-40B4-BE49-F238E27FC236}">
                <a16:creationId xmlns:a16="http://schemas.microsoft.com/office/drawing/2014/main" id="{F98E50C8-D74D-CE9D-B07F-9D3A6D33196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1164" y="5420165"/>
            <a:ext cx="2170529" cy="850124"/>
          </a:xfrm>
          <a:prstGeom prst="rect">
            <a:avLst/>
          </a:prstGeom>
          <a:effectLst>
            <a:outerShdw blurRad="50800" dist="50800" dir="5400000" algn="ctr" rotWithShape="0">
              <a:srgbClr val="000000">
                <a:alpha val="0"/>
              </a:srgbClr>
            </a:outerShdw>
          </a:effectLst>
        </p:spPr>
      </p:pic>
      <p:sp>
        <p:nvSpPr>
          <p:cNvPr id="14" name="ZoneTexte 6">
            <a:extLst>
              <a:ext uri="{FF2B5EF4-FFF2-40B4-BE49-F238E27FC236}">
                <a16:creationId xmlns:a16="http://schemas.microsoft.com/office/drawing/2014/main" id="{1431C375-CAF7-4AA9-798D-56CF1859F8CE}"/>
              </a:ext>
            </a:extLst>
          </p:cNvPr>
          <p:cNvSpPr txBox="1"/>
          <p:nvPr/>
        </p:nvSpPr>
        <p:spPr>
          <a:xfrm>
            <a:off x="1594126" y="274448"/>
            <a:ext cx="7369199" cy="769441"/>
          </a:xfrm>
          <a:prstGeom prst="rect">
            <a:avLst/>
          </a:prstGeom>
          <a:noFill/>
        </p:spPr>
        <p:txBody>
          <a:bodyPr wrap="square" rtlCol="0">
            <a:spAutoFit/>
          </a:bodyPr>
          <a:lstStyle/>
          <a:p>
            <a:r>
              <a:rPr lang="fr-FR" sz="4400" b="1" dirty="0">
                <a:solidFill>
                  <a:srgbClr val="0F3969"/>
                </a:solidFill>
                <a:latin typeface="Calibri" panose="020F0502020204030204" pitchFamily="34" charset="0"/>
                <a:cs typeface="Calibri" panose="020F0502020204030204" pitchFamily="34" charset="0"/>
              </a:rPr>
              <a:t>SARDINIA </a:t>
            </a:r>
            <a:r>
              <a:rPr lang="fr-FR" sz="4400" b="1" dirty="0" err="1">
                <a:solidFill>
                  <a:srgbClr val="0F3969"/>
                </a:solidFill>
                <a:latin typeface="Calibri" panose="020F0502020204030204" pitchFamily="34" charset="0"/>
                <a:cs typeface="Calibri" panose="020F0502020204030204" pitchFamily="34" charset="0"/>
              </a:rPr>
              <a:t>Regional</a:t>
            </a:r>
            <a:r>
              <a:rPr lang="fr-FR" sz="4400" b="1" dirty="0">
                <a:solidFill>
                  <a:srgbClr val="0F3969"/>
                </a:solidFill>
                <a:latin typeface="Calibri" panose="020F0502020204030204" pitchFamily="34" charset="0"/>
                <a:cs typeface="Calibri" panose="020F0502020204030204" pitchFamily="34" charset="0"/>
              </a:rPr>
              <a:t> Cluster</a:t>
            </a:r>
          </a:p>
        </p:txBody>
      </p:sp>
    </p:spTree>
    <p:extLst>
      <p:ext uri="{BB962C8B-B14F-4D97-AF65-F5344CB8AC3E}">
        <p14:creationId xmlns:p14="http://schemas.microsoft.com/office/powerpoint/2010/main" val="9775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ZoneTexte 6">
            <a:extLst>
              <a:ext uri="{FF2B5EF4-FFF2-40B4-BE49-F238E27FC236}">
                <a16:creationId xmlns:a16="http://schemas.microsoft.com/office/drawing/2014/main" id="{98B8722A-3373-AAC8-9C26-9FE46BD6C56C}"/>
              </a:ext>
            </a:extLst>
          </p:cNvPr>
          <p:cNvSpPr txBox="1"/>
          <p:nvPr/>
        </p:nvSpPr>
        <p:spPr>
          <a:xfrm>
            <a:off x="1477972" y="237176"/>
            <a:ext cx="10901679" cy="769441"/>
          </a:xfrm>
          <a:prstGeom prst="rect">
            <a:avLst/>
          </a:prstGeom>
          <a:noFill/>
        </p:spPr>
        <p:txBody>
          <a:bodyPr wrap="square" rtlCol="0">
            <a:spAutoFit/>
          </a:bodyPr>
          <a:lstStyle/>
          <a:p>
            <a:r>
              <a:rPr lang="en-US" sz="4400" b="1" dirty="0">
                <a:solidFill>
                  <a:srgbClr val="0F3969"/>
                </a:solidFill>
                <a:latin typeface="Calibri" panose="020F0502020204030204" pitchFamily="34" charset="0"/>
                <a:cs typeface="Calibri" panose="020F0502020204030204" pitchFamily="34" charset="0"/>
              </a:rPr>
              <a:t> The Project</a:t>
            </a:r>
          </a:p>
        </p:txBody>
      </p:sp>
      <p:sp>
        <p:nvSpPr>
          <p:cNvPr id="4" name="CasellaDiTesto 3">
            <a:extLst>
              <a:ext uri="{FF2B5EF4-FFF2-40B4-BE49-F238E27FC236}">
                <a16:creationId xmlns:a16="http://schemas.microsoft.com/office/drawing/2014/main" id="{AF1BB848-4C5D-0B4C-C451-6236970C6051}"/>
              </a:ext>
            </a:extLst>
          </p:cNvPr>
          <p:cNvSpPr txBox="1"/>
          <p:nvPr/>
        </p:nvSpPr>
        <p:spPr>
          <a:xfrm>
            <a:off x="338137" y="1006617"/>
            <a:ext cx="11515725" cy="5007718"/>
          </a:xfrm>
          <a:prstGeom prst="rect">
            <a:avLst/>
          </a:prstGeom>
          <a:noFill/>
        </p:spPr>
        <p:txBody>
          <a:bodyPr wrap="square">
            <a:spAutoFit/>
          </a:bodyPr>
          <a:lstStyle/>
          <a:p>
            <a:pPr algn="l">
              <a:lnSpc>
                <a:spcPct val="150000"/>
              </a:lnSpc>
              <a:spcAft>
                <a:spcPts val="600"/>
              </a:spcAft>
            </a:pPr>
            <a:endParaRPr lang="it-I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it-IT" sz="1400" dirty="0" err="1">
                <a:effectLst/>
                <a:latin typeface="Arial" panose="020B0604020202020204" pitchFamily="34" charset="0"/>
                <a:ea typeface="Calibri" panose="020F0502020204030204" pitchFamily="34" charset="0"/>
                <a:cs typeface="Arial" panose="020B0604020202020204" pitchFamily="34" charset="0"/>
              </a:rPr>
              <a:t>DesirMED</a:t>
            </a:r>
            <a:r>
              <a:rPr lang="it-IT" sz="1400" dirty="0">
                <a:effectLst/>
                <a:latin typeface="Arial" panose="020B0604020202020204" pitchFamily="34" charset="0"/>
                <a:ea typeface="Calibri" panose="020F050202020403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Demonstration and </a:t>
            </a:r>
            <a:r>
              <a:rPr lang="en-US" sz="1400" i="1" dirty="0" err="1">
                <a:latin typeface="Arial" panose="020B0604020202020204" pitchFamily="34" charset="0"/>
                <a:cs typeface="Arial" panose="020B0604020202020204" pitchFamily="34" charset="0"/>
              </a:rPr>
              <a:t>mainstrEaming</a:t>
            </a:r>
            <a:r>
              <a:rPr lang="en-US" sz="1400" i="1" dirty="0">
                <a:latin typeface="Arial" panose="020B0604020202020204" pitchFamily="34" charset="0"/>
                <a:cs typeface="Arial" panose="020B0604020202020204" pitchFamily="34" charset="0"/>
              </a:rPr>
              <a:t> of nature-based Solutions for climate Resilient </a:t>
            </a:r>
            <a:r>
              <a:rPr lang="it-IT" sz="1400" i="1" dirty="0" err="1">
                <a:latin typeface="Arial" panose="020B0604020202020204" pitchFamily="34" charset="0"/>
                <a:cs typeface="Arial" panose="020B0604020202020204" pitchFamily="34" charset="0"/>
              </a:rPr>
              <a:t>transformation</a:t>
            </a:r>
            <a:r>
              <a:rPr lang="it-IT" sz="1400" i="1" dirty="0">
                <a:latin typeface="Arial" panose="020B0604020202020204" pitchFamily="34" charset="0"/>
                <a:cs typeface="Arial" panose="020B0604020202020204" pitchFamily="34" charset="0"/>
              </a:rPr>
              <a:t> in the </a:t>
            </a:r>
            <a:r>
              <a:rPr lang="it-IT" sz="1400" i="1" dirty="0" err="1">
                <a:latin typeface="Arial" panose="020B0604020202020204" pitchFamily="34" charset="0"/>
                <a:cs typeface="Arial" panose="020B0604020202020204" pitchFamily="34" charset="0"/>
              </a:rPr>
              <a:t>MEDiterranean</a:t>
            </a:r>
            <a:r>
              <a:rPr lang="it-IT" sz="1400" i="1" dirty="0">
                <a:latin typeface="Arial" panose="020B0604020202020204" pitchFamily="34" charset="0"/>
                <a:cs typeface="Arial" panose="020B0604020202020204" pitchFamily="34" charset="0"/>
              </a:rPr>
              <a:t>)</a:t>
            </a:r>
            <a:r>
              <a:rPr lang="it-IT"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funded by the Horizon Program, involves a multi-level set of actors working side by side with scientific partners to promote and to implement transformative adaptation to increase the capacity of Mediterranean regional communities through transformative approaches to climate change</a:t>
            </a:r>
            <a:endParaRPr lang="it-IT"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1400" b="1" dirty="0">
                <a:latin typeface="Arial" panose="020B0604020202020204" pitchFamily="34" charset="0"/>
                <a:cs typeface="Arial" panose="020B0604020202020204" pitchFamily="34" charset="0"/>
              </a:rPr>
              <a:t>Objectives: To test innovative governance solutions for nature conservation using ecosystem-based approaches.</a:t>
            </a:r>
          </a:p>
          <a:p>
            <a:pPr algn="just">
              <a:lnSpc>
                <a:spcPct val="150000"/>
              </a:lnSpc>
              <a:spcBef>
                <a:spcPts val="600"/>
              </a:spcBef>
              <a:spcAft>
                <a:spcPts val="600"/>
              </a:spcAft>
            </a:pPr>
            <a:r>
              <a:rPr lang="en-US" spc="-100" dirty="0">
                <a:solidFill>
                  <a:srgbClr val="009900"/>
                </a:solidFill>
                <a:effectLst/>
                <a:latin typeface="Arial" panose="020B0604020202020204" pitchFamily="34" charset="0"/>
                <a:ea typeface="Calibri" panose="020F0502020204030204" pitchFamily="34" charset="0"/>
                <a:cs typeface="Arial" panose="020B0604020202020204" pitchFamily="34" charset="0"/>
              </a:rPr>
              <a:t>Region-wide study of CC impact on beaches (</a:t>
            </a:r>
            <a:r>
              <a:rPr lang="en-US" b="1" spc="-100"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shorelineand</a:t>
            </a:r>
            <a:r>
              <a:rPr lang="en-US" b="1" spc="-100" dirty="0">
                <a:solidFill>
                  <a:srgbClr val="009900"/>
                </a:solidFill>
                <a:effectLst/>
                <a:latin typeface="Arial" panose="020B0604020202020204" pitchFamily="34" charset="0"/>
                <a:ea typeface="Calibri" panose="020F0502020204030204" pitchFamily="34" charset="0"/>
                <a:cs typeface="Arial" panose="020B0604020202020204" pitchFamily="34" charset="0"/>
              </a:rPr>
              <a:t> Posidonia</a:t>
            </a:r>
            <a:r>
              <a:rPr lang="en-US" spc="-100" dirty="0">
                <a:solidFill>
                  <a:srgbClr val="009900"/>
                </a:solidFill>
                <a:effectLst/>
                <a:latin typeface="Arial" panose="020B0604020202020204" pitchFamily="34" charset="0"/>
                <a:ea typeface="Calibri" panose="020F0502020204030204" pitchFamily="34" charset="0"/>
                <a:cs typeface="Arial" panose="020B0604020202020204" pitchFamily="34" charset="0"/>
              </a:rPr>
              <a:t>), mainly caused by sea level rise &amp; increase of extreme events</a:t>
            </a:r>
          </a:p>
          <a:p>
            <a:pPr>
              <a:lnSpc>
                <a:spcPct val="150000"/>
              </a:lnSpc>
              <a:spcBef>
                <a:spcPts val="600"/>
              </a:spcBef>
              <a:spcAft>
                <a:spcPts val="600"/>
              </a:spcAft>
            </a:pPr>
            <a:r>
              <a:rPr lang="en-US" spc="-100" dirty="0">
                <a:solidFill>
                  <a:srgbClr val="009900"/>
                </a:solidFill>
                <a:effectLst/>
                <a:latin typeface="Arial" panose="020B0604020202020204" pitchFamily="34" charset="0"/>
                <a:ea typeface="Calibri" panose="020F0502020204030204" pitchFamily="34" charset="0"/>
                <a:cs typeface="Arial" panose="020B0604020202020204" pitchFamily="34" charset="0"/>
              </a:rPr>
              <a:t>Region-wide study of green infrastructure &amp; associated ecosystem services</a:t>
            </a:r>
          </a:p>
          <a:p>
            <a:pPr>
              <a:lnSpc>
                <a:spcPct val="150000"/>
              </a:lnSpc>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Duration: 60 </a:t>
            </a:r>
            <a:r>
              <a:rPr lang="it-IT"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months</a:t>
            </a: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it-IT"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starting</a:t>
            </a: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from 01.01.2024. </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Project </a:t>
            </a:r>
            <a:r>
              <a:rPr lang="it-IT"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amount</a:t>
            </a: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€ 17.733.793 of </a:t>
            </a:r>
            <a:r>
              <a:rPr lang="it-IT"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which</a:t>
            </a: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€ 1.679.262,5 for the cluster regionale (RAS, CNR, IMC, MED SEA, CRITERIA);</a:t>
            </a:r>
            <a:endParaRPr lang="it-IT" sz="1600" dirty="0">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60D72479-3CB2-006E-DB9D-4E2180A92173}"/>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87EE58D7-6C3E-45FE-2E3F-910749C8B13A}"/>
              </a:ext>
            </a:extLst>
          </p:cNvPr>
          <p:cNvSpPr txBox="1"/>
          <p:nvPr/>
        </p:nvSpPr>
        <p:spPr>
          <a:xfrm>
            <a:off x="4924930" y="1675086"/>
            <a:ext cx="698769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Fragmentation and overexploitation of natural resources</a:t>
            </a:r>
          </a:p>
          <a:p>
            <a:pPr marL="285750" indent="-285750">
              <a:buFont typeface="Arial" panose="020B0604020202020204" pitchFamily="34" charset="0"/>
              <a:buChar char="•"/>
            </a:pPr>
            <a:r>
              <a:rPr lang="en-US" sz="2000" dirty="0"/>
              <a:t>Anthropic pressures from tourism</a:t>
            </a:r>
          </a:p>
          <a:p>
            <a:pPr marL="285750" indent="-285750">
              <a:buFont typeface="Arial" panose="020B0604020202020204" pitchFamily="34" charset="0"/>
              <a:buChar char="•"/>
            </a:pPr>
            <a:r>
              <a:rPr lang="en-US" sz="2000" dirty="0"/>
              <a:t>Climate change: </a:t>
            </a:r>
          </a:p>
        </p:txBody>
      </p:sp>
      <p:sp>
        <p:nvSpPr>
          <p:cNvPr id="5" name="CasellaDiTesto 4">
            <a:extLst>
              <a:ext uri="{FF2B5EF4-FFF2-40B4-BE49-F238E27FC236}">
                <a16:creationId xmlns:a16="http://schemas.microsoft.com/office/drawing/2014/main" id="{E42ACCFC-8368-83F0-15D5-890E3D5DAA5A}"/>
              </a:ext>
            </a:extLst>
          </p:cNvPr>
          <p:cNvSpPr txBox="1"/>
          <p:nvPr/>
        </p:nvSpPr>
        <p:spPr>
          <a:xfrm>
            <a:off x="4488207" y="4337137"/>
            <a:ext cx="1420331" cy="369332"/>
          </a:xfrm>
          <a:prstGeom prst="rect">
            <a:avLst/>
          </a:prstGeom>
          <a:noFill/>
        </p:spPr>
        <p:txBody>
          <a:bodyPr wrap="square">
            <a:spAutoFit/>
          </a:bodyPr>
          <a:lstStyle/>
          <a:p>
            <a:r>
              <a:rPr lang="it-IT" dirty="0"/>
              <a:t>S</a:t>
            </a:r>
            <a:r>
              <a:rPr lang="it-IT" dirty="0">
                <a:effectLst/>
              </a:rPr>
              <a:t>ea </a:t>
            </a:r>
            <a:r>
              <a:rPr lang="it-IT" dirty="0" err="1">
                <a:effectLst/>
              </a:rPr>
              <a:t>level</a:t>
            </a:r>
            <a:r>
              <a:rPr lang="it-IT" dirty="0">
                <a:effectLst/>
              </a:rPr>
              <a:t> rise </a:t>
            </a:r>
            <a:endParaRPr lang="it-IT" dirty="0"/>
          </a:p>
        </p:txBody>
      </p:sp>
      <p:sp>
        <p:nvSpPr>
          <p:cNvPr id="6" name="CasellaDiTesto 5">
            <a:extLst>
              <a:ext uri="{FF2B5EF4-FFF2-40B4-BE49-F238E27FC236}">
                <a16:creationId xmlns:a16="http://schemas.microsoft.com/office/drawing/2014/main" id="{DE6DCA2B-4B0E-B0C6-6886-C32D0012EB9B}"/>
              </a:ext>
            </a:extLst>
          </p:cNvPr>
          <p:cNvSpPr txBox="1"/>
          <p:nvPr/>
        </p:nvSpPr>
        <p:spPr>
          <a:xfrm>
            <a:off x="5480153" y="5287345"/>
            <a:ext cx="6114996" cy="769441"/>
          </a:xfrm>
          <a:prstGeom prst="rect">
            <a:avLst/>
          </a:prstGeom>
          <a:noFill/>
        </p:spPr>
        <p:txBody>
          <a:bodyPr wrap="square">
            <a:spAutoFit/>
          </a:bodyPr>
          <a:lstStyle/>
          <a:p>
            <a:pPr marL="285750" indent="-285750">
              <a:buFont typeface="Arial" panose="020B0604020202020204" pitchFamily="34" charset="0"/>
              <a:buChar char="•"/>
            </a:pPr>
            <a:r>
              <a:rPr lang="it-IT" sz="2200" dirty="0" err="1"/>
              <a:t>Biodiversity</a:t>
            </a:r>
            <a:r>
              <a:rPr lang="it-IT" sz="2200" dirty="0"/>
              <a:t> &amp; </a:t>
            </a:r>
            <a:r>
              <a:rPr lang="it-IT" sz="2200" dirty="0" err="1"/>
              <a:t>ecosystem</a:t>
            </a:r>
            <a:r>
              <a:rPr lang="it-IT" sz="2200" dirty="0"/>
              <a:t> services </a:t>
            </a:r>
            <a:r>
              <a:rPr lang="it-IT" sz="2200" dirty="0" err="1"/>
              <a:t>loss</a:t>
            </a:r>
            <a:endParaRPr lang="it-IT" sz="2200" dirty="0"/>
          </a:p>
          <a:p>
            <a:pPr marL="285750" indent="-285750">
              <a:buFont typeface="Arial" panose="020B0604020202020204" pitchFamily="34" charset="0"/>
              <a:buChar char="•"/>
            </a:pPr>
            <a:r>
              <a:rPr lang="it-IT" sz="2200" dirty="0" err="1"/>
              <a:t>Coastal</a:t>
            </a:r>
            <a:r>
              <a:rPr lang="it-IT" sz="2200" dirty="0"/>
              <a:t> </a:t>
            </a:r>
            <a:r>
              <a:rPr lang="it-IT" sz="2200" dirty="0" err="1"/>
              <a:t>erosion</a:t>
            </a:r>
            <a:endParaRPr lang="it-IT" sz="2200" dirty="0"/>
          </a:p>
        </p:txBody>
      </p:sp>
      <p:pic>
        <p:nvPicPr>
          <p:cNvPr id="7" name="Picture 2" descr="Sea level | Copernicus">
            <a:extLst>
              <a:ext uri="{FF2B5EF4-FFF2-40B4-BE49-F238E27FC236}">
                <a16:creationId xmlns:a16="http://schemas.microsoft.com/office/drawing/2014/main" id="{F664BF6F-D75A-3CD1-4C7E-DAB1170310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3758" y="3250987"/>
            <a:ext cx="856163" cy="844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ree Vectors | rising temperature icon">
            <a:extLst>
              <a:ext uri="{FF2B5EF4-FFF2-40B4-BE49-F238E27FC236}">
                <a16:creationId xmlns:a16="http://schemas.microsoft.com/office/drawing/2014/main" id="{D0F63723-5BB2-112D-F2E4-F5D7CD12B2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4795" y="3289811"/>
            <a:ext cx="1076016" cy="805973"/>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6" descr="Free: Flood Symbol Vector Icon - nohat.cc">
            <a:extLst>
              <a:ext uri="{FF2B5EF4-FFF2-40B4-BE49-F238E27FC236}">
                <a16:creationId xmlns:a16="http://schemas.microsoft.com/office/drawing/2014/main" id="{68C5E8B7-6B2A-F83D-A90F-60B44D99EE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0986" y="3239621"/>
            <a:ext cx="856164" cy="8561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eat wave - Free weather icons">
            <a:extLst>
              <a:ext uri="{FF2B5EF4-FFF2-40B4-BE49-F238E27FC236}">
                <a16:creationId xmlns:a16="http://schemas.microsoft.com/office/drawing/2014/main" id="{C9512247-CEFE-BC12-3E5E-4BDF9C9C228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82744" y="3188280"/>
            <a:ext cx="956670" cy="907504"/>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2" descr="Drought stock vector. Illustration of warming, vector - 90344180">
            <a:extLst>
              <a:ext uri="{FF2B5EF4-FFF2-40B4-BE49-F238E27FC236}">
                <a16:creationId xmlns:a16="http://schemas.microsoft.com/office/drawing/2014/main" id="{A647EE00-1B36-2C9D-ADB5-DA9BCA729A8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985414" y="3216961"/>
            <a:ext cx="856164" cy="878823"/>
          </a:xfrm>
          <a:prstGeom prst="ellipse">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4A8EFE20-000C-16D7-A575-43C99D00101E}"/>
              </a:ext>
            </a:extLst>
          </p:cNvPr>
          <p:cNvSpPr txBox="1"/>
          <p:nvPr/>
        </p:nvSpPr>
        <p:spPr>
          <a:xfrm>
            <a:off x="5980510" y="4337137"/>
            <a:ext cx="1420331" cy="369332"/>
          </a:xfrm>
          <a:prstGeom prst="rect">
            <a:avLst/>
          </a:prstGeom>
          <a:noFill/>
        </p:spPr>
        <p:txBody>
          <a:bodyPr wrap="square">
            <a:spAutoFit/>
          </a:bodyPr>
          <a:lstStyle/>
          <a:p>
            <a:r>
              <a:rPr lang="it-IT" dirty="0" err="1"/>
              <a:t>Rising</a:t>
            </a:r>
            <a:r>
              <a:rPr lang="it-IT" dirty="0"/>
              <a:t> </a:t>
            </a:r>
            <a:r>
              <a:rPr lang="it-IT" dirty="0" err="1"/>
              <a:t>Temp</a:t>
            </a:r>
            <a:endParaRPr lang="it-IT" dirty="0"/>
          </a:p>
        </p:txBody>
      </p:sp>
      <p:sp>
        <p:nvSpPr>
          <p:cNvPr id="13" name="CasellaDiTesto 12">
            <a:extLst>
              <a:ext uri="{FF2B5EF4-FFF2-40B4-BE49-F238E27FC236}">
                <a16:creationId xmlns:a16="http://schemas.microsoft.com/office/drawing/2014/main" id="{C08E9973-010E-903A-B274-2635D3F40A34}"/>
              </a:ext>
            </a:extLst>
          </p:cNvPr>
          <p:cNvSpPr txBox="1"/>
          <p:nvPr/>
        </p:nvSpPr>
        <p:spPr>
          <a:xfrm>
            <a:off x="7608662" y="4344524"/>
            <a:ext cx="856165" cy="369332"/>
          </a:xfrm>
          <a:prstGeom prst="rect">
            <a:avLst/>
          </a:prstGeom>
          <a:noFill/>
        </p:spPr>
        <p:txBody>
          <a:bodyPr wrap="square">
            <a:spAutoFit/>
          </a:bodyPr>
          <a:lstStyle/>
          <a:p>
            <a:r>
              <a:rPr lang="it-IT" dirty="0"/>
              <a:t>Flood</a:t>
            </a:r>
          </a:p>
        </p:txBody>
      </p:sp>
      <p:sp>
        <p:nvSpPr>
          <p:cNvPr id="14" name="CasellaDiTesto 13">
            <a:extLst>
              <a:ext uri="{FF2B5EF4-FFF2-40B4-BE49-F238E27FC236}">
                <a16:creationId xmlns:a16="http://schemas.microsoft.com/office/drawing/2014/main" id="{A1B79628-A3DA-1B1C-6A80-CA82879C1BA2}"/>
              </a:ext>
            </a:extLst>
          </p:cNvPr>
          <p:cNvSpPr txBox="1"/>
          <p:nvPr/>
        </p:nvSpPr>
        <p:spPr>
          <a:xfrm>
            <a:off x="8950913" y="4358379"/>
            <a:ext cx="1420331" cy="369332"/>
          </a:xfrm>
          <a:prstGeom prst="rect">
            <a:avLst/>
          </a:prstGeom>
          <a:noFill/>
        </p:spPr>
        <p:txBody>
          <a:bodyPr wrap="square">
            <a:spAutoFit/>
          </a:bodyPr>
          <a:lstStyle/>
          <a:p>
            <a:r>
              <a:rPr lang="it-IT" dirty="0" err="1"/>
              <a:t>Heat</a:t>
            </a:r>
            <a:r>
              <a:rPr lang="it-IT" dirty="0"/>
              <a:t> </a:t>
            </a:r>
            <a:r>
              <a:rPr lang="it-IT" dirty="0" err="1"/>
              <a:t>waves</a:t>
            </a:r>
            <a:endParaRPr lang="it-IT" dirty="0"/>
          </a:p>
        </p:txBody>
      </p:sp>
      <p:sp>
        <p:nvSpPr>
          <p:cNvPr id="15" name="CasellaDiTesto 14">
            <a:extLst>
              <a:ext uri="{FF2B5EF4-FFF2-40B4-BE49-F238E27FC236}">
                <a16:creationId xmlns:a16="http://schemas.microsoft.com/office/drawing/2014/main" id="{806C4FB5-82A4-B914-4630-E14BA2DEDF1F}"/>
              </a:ext>
            </a:extLst>
          </p:cNvPr>
          <p:cNvSpPr txBox="1"/>
          <p:nvPr/>
        </p:nvSpPr>
        <p:spPr>
          <a:xfrm>
            <a:off x="10925008" y="4358379"/>
            <a:ext cx="1138248" cy="369332"/>
          </a:xfrm>
          <a:prstGeom prst="rect">
            <a:avLst/>
          </a:prstGeom>
          <a:noFill/>
        </p:spPr>
        <p:txBody>
          <a:bodyPr wrap="square">
            <a:spAutoFit/>
          </a:bodyPr>
          <a:lstStyle/>
          <a:p>
            <a:r>
              <a:rPr lang="it-IT" dirty="0" err="1"/>
              <a:t>Drought</a:t>
            </a:r>
            <a:endParaRPr lang="it-IT" dirty="0"/>
          </a:p>
        </p:txBody>
      </p:sp>
      <p:sp>
        <p:nvSpPr>
          <p:cNvPr id="16" name="Freccia giù 27">
            <a:extLst>
              <a:ext uri="{FF2B5EF4-FFF2-40B4-BE49-F238E27FC236}">
                <a16:creationId xmlns:a16="http://schemas.microsoft.com/office/drawing/2014/main" id="{69A095AA-8F96-B47A-1DC2-96ADD21DF9AD}"/>
              </a:ext>
            </a:extLst>
          </p:cNvPr>
          <p:cNvSpPr/>
          <p:nvPr/>
        </p:nvSpPr>
        <p:spPr>
          <a:xfrm>
            <a:off x="7775773" y="4750618"/>
            <a:ext cx="379102" cy="3855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0B081DF8-243A-8562-D655-BF51240EA4C9}"/>
              </a:ext>
            </a:extLst>
          </p:cNvPr>
          <p:cNvSpPr txBox="1"/>
          <p:nvPr/>
        </p:nvSpPr>
        <p:spPr>
          <a:xfrm>
            <a:off x="596851" y="4410182"/>
            <a:ext cx="3787446" cy="1754326"/>
          </a:xfrm>
          <a:prstGeom prst="rect">
            <a:avLst/>
          </a:prstGeom>
          <a:noFill/>
        </p:spPr>
        <p:txBody>
          <a:bodyPr wrap="square">
            <a:spAutoFit/>
          </a:bodyPr>
          <a:lstStyle/>
          <a:p>
            <a:r>
              <a:rPr lang="it-IT" u="sng" dirty="0"/>
              <a:t>MEDITERRANEAN SEA: </a:t>
            </a:r>
          </a:p>
          <a:p>
            <a:r>
              <a:rPr lang="it-IT" dirty="0"/>
              <a:t>- </a:t>
            </a:r>
            <a:r>
              <a:rPr lang="it-IT" dirty="0" err="1"/>
              <a:t>modest</a:t>
            </a:r>
            <a:r>
              <a:rPr lang="it-IT" dirty="0"/>
              <a:t> extension</a:t>
            </a:r>
          </a:p>
          <a:p>
            <a:r>
              <a:rPr lang="it-IT" dirty="0"/>
              <a:t>- semi-</a:t>
            </a:r>
            <a:r>
              <a:rPr lang="it-IT" dirty="0" err="1"/>
              <a:t>enclosed</a:t>
            </a:r>
            <a:r>
              <a:rPr lang="it-IT" dirty="0"/>
              <a:t> </a:t>
            </a:r>
            <a:r>
              <a:rPr lang="it-IT" dirty="0" err="1"/>
              <a:t>sea</a:t>
            </a:r>
            <a:endParaRPr lang="it-IT" dirty="0"/>
          </a:p>
          <a:p>
            <a:r>
              <a:rPr lang="it-IT" dirty="0"/>
              <a:t>- global warming can cause </a:t>
            </a:r>
            <a:r>
              <a:rPr lang="it-IT" dirty="0" err="1"/>
              <a:t>faster</a:t>
            </a:r>
            <a:r>
              <a:rPr lang="it-IT" dirty="0"/>
              <a:t> </a:t>
            </a:r>
            <a:r>
              <a:rPr lang="it-IT" dirty="0" err="1"/>
              <a:t>biological</a:t>
            </a:r>
            <a:r>
              <a:rPr lang="it-IT" dirty="0"/>
              <a:t> </a:t>
            </a:r>
            <a:r>
              <a:rPr lang="it-IT" dirty="0" err="1"/>
              <a:t>responses</a:t>
            </a:r>
            <a:r>
              <a:rPr lang="it-IT" dirty="0"/>
              <a:t> </a:t>
            </a:r>
            <a:r>
              <a:rPr lang="it-IT" dirty="0" err="1"/>
              <a:t>than</a:t>
            </a:r>
            <a:r>
              <a:rPr lang="it-IT" dirty="0"/>
              <a:t> in </a:t>
            </a:r>
            <a:r>
              <a:rPr lang="it-IT" dirty="0" err="1"/>
              <a:t>other</a:t>
            </a:r>
            <a:r>
              <a:rPr lang="it-IT" dirty="0"/>
              <a:t> systems (PNACC, 2023)</a:t>
            </a:r>
          </a:p>
        </p:txBody>
      </p:sp>
      <p:grpSp>
        <p:nvGrpSpPr>
          <p:cNvPr id="18" name="Gruppo 17">
            <a:extLst>
              <a:ext uri="{FF2B5EF4-FFF2-40B4-BE49-F238E27FC236}">
                <a16:creationId xmlns:a16="http://schemas.microsoft.com/office/drawing/2014/main" id="{B813F771-3FDA-9DF5-FF00-49044F522CC7}"/>
              </a:ext>
            </a:extLst>
          </p:cNvPr>
          <p:cNvGrpSpPr/>
          <p:nvPr/>
        </p:nvGrpSpPr>
        <p:grpSpPr>
          <a:xfrm>
            <a:off x="629304" y="1797384"/>
            <a:ext cx="3708400" cy="2197100"/>
            <a:chOff x="178904" y="2330450"/>
            <a:chExt cx="3708400" cy="2197100"/>
          </a:xfrm>
        </p:grpSpPr>
        <p:pic>
          <p:nvPicPr>
            <p:cNvPr id="19" name="Picture 16" descr="Mediterranean Sea - Kids | Britannica Kids | Homework Help">
              <a:extLst>
                <a:ext uri="{FF2B5EF4-FFF2-40B4-BE49-F238E27FC236}">
                  <a16:creationId xmlns:a16="http://schemas.microsoft.com/office/drawing/2014/main" id="{07486191-7B3D-E458-82AA-A5F2DDB0F9D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8904" y="2330450"/>
              <a:ext cx="3708400" cy="2197100"/>
            </a:xfrm>
            <a:prstGeom prst="rect">
              <a:avLst/>
            </a:prstGeom>
            <a:noFill/>
            <a:extLst>
              <a:ext uri="{909E8E84-426E-40DD-AFC4-6F175D3DCCD1}">
                <a14:hiddenFill xmlns:a14="http://schemas.microsoft.com/office/drawing/2010/main">
                  <a:solidFill>
                    <a:srgbClr val="FFFFFF"/>
                  </a:solidFill>
                </a14:hiddenFill>
              </a:ext>
            </a:extLst>
          </p:spPr>
        </p:pic>
        <p:sp>
          <p:nvSpPr>
            <p:cNvPr id="20" name="Ovale 19">
              <a:extLst>
                <a:ext uri="{FF2B5EF4-FFF2-40B4-BE49-F238E27FC236}">
                  <a16:creationId xmlns:a16="http://schemas.microsoft.com/office/drawing/2014/main" id="{3BB34303-F77B-1BFE-E520-9A01E5FD701A}"/>
                </a:ext>
              </a:extLst>
            </p:cNvPr>
            <p:cNvSpPr/>
            <p:nvPr/>
          </p:nvSpPr>
          <p:spPr>
            <a:xfrm>
              <a:off x="1509423" y="3048484"/>
              <a:ext cx="335665" cy="4774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8" name="ZoneTexte 6">
            <a:extLst>
              <a:ext uri="{FF2B5EF4-FFF2-40B4-BE49-F238E27FC236}">
                <a16:creationId xmlns:a16="http://schemas.microsoft.com/office/drawing/2014/main" id="{C67DC632-76ED-8D0E-AC4B-438D0FC791B7}"/>
              </a:ext>
            </a:extLst>
          </p:cNvPr>
          <p:cNvSpPr txBox="1"/>
          <p:nvPr/>
        </p:nvSpPr>
        <p:spPr>
          <a:xfrm>
            <a:off x="1489261" y="237176"/>
            <a:ext cx="10901679" cy="769441"/>
          </a:xfrm>
          <a:prstGeom prst="rect">
            <a:avLst/>
          </a:prstGeom>
          <a:noFill/>
        </p:spPr>
        <p:txBody>
          <a:bodyPr wrap="square" rtlCol="0">
            <a:spAutoFit/>
          </a:bodyPr>
          <a:lstStyle/>
          <a:p>
            <a:r>
              <a:rPr lang="en-GB" sz="4400" b="1" dirty="0">
                <a:solidFill>
                  <a:srgbClr val="0F3969"/>
                </a:solidFill>
                <a:latin typeface="Calibri" panose="020F0502020204030204" pitchFamily="34" charset="0"/>
                <a:cs typeface="Calibri" panose="020F0502020204030204" pitchFamily="34" charset="0"/>
              </a:rPr>
              <a:t>Main regional climate hazards</a:t>
            </a:r>
          </a:p>
        </p:txBody>
      </p:sp>
    </p:spTree>
    <p:extLst>
      <p:ext uri="{BB962C8B-B14F-4D97-AF65-F5344CB8AC3E}">
        <p14:creationId xmlns:p14="http://schemas.microsoft.com/office/powerpoint/2010/main" val="343256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48C0574A-55C2-7A9F-7445-1A676323B30E}"/>
            </a:ext>
          </a:extLst>
        </p:cNvPr>
        <p:cNvGrpSpPr/>
        <p:nvPr/>
      </p:nvGrpSpPr>
      <p:grpSpPr>
        <a:xfrm>
          <a:off x="0" y="0"/>
          <a:ext cx="0" cy="0"/>
          <a:chOff x="0" y="0"/>
          <a:chExt cx="0" cy="0"/>
        </a:xfrm>
      </p:grpSpPr>
      <p:sp>
        <p:nvSpPr>
          <p:cNvPr id="3" name="ZoneTexte 6">
            <a:extLst>
              <a:ext uri="{FF2B5EF4-FFF2-40B4-BE49-F238E27FC236}">
                <a16:creationId xmlns:a16="http://schemas.microsoft.com/office/drawing/2014/main" id="{BBBE81EF-20F8-04D9-964C-4062ECFBCB23}"/>
              </a:ext>
            </a:extLst>
          </p:cNvPr>
          <p:cNvSpPr txBox="1"/>
          <p:nvPr/>
        </p:nvSpPr>
        <p:spPr>
          <a:xfrm>
            <a:off x="1502163" y="254187"/>
            <a:ext cx="10226631" cy="707886"/>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0F3969"/>
                </a:solidFill>
                <a:latin typeface="Calibri" panose="020F0502020204030204" pitchFamily="34" charset="0"/>
                <a:cs typeface="Calibri" panose="020F0502020204030204" pitchFamily="34" charset="0"/>
              </a:rPr>
              <a:t>European projects as a response to threats</a:t>
            </a:r>
            <a:endParaRPr lang="fr-FR" sz="4000" b="1" dirty="0">
              <a:solidFill>
                <a:srgbClr val="0F3969"/>
              </a:solidFill>
              <a:latin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D25B8919-22E1-8728-56C2-FDE77718ED93}"/>
              </a:ext>
            </a:extLst>
          </p:cNvPr>
          <p:cNvSpPr txBox="1"/>
          <p:nvPr/>
        </p:nvSpPr>
        <p:spPr>
          <a:xfrm>
            <a:off x="385763" y="1288951"/>
            <a:ext cx="11420474" cy="4201150"/>
          </a:xfrm>
          <a:prstGeom prst="rect">
            <a:avLst/>
          </a:prstGeom>
          <a:noFill/>
        </p:spPr>
        <p:txBody>
          <a:bodyPr wrap="square">
            <a:spAutoFit/>
          </a:bodyPr>
          <a:lstStyle/>
          <a:p>
            <a:pPr algn="just">
              <a:spcAft>
                <a:spcPts val="600"/>
              </a:spcAft>
            </a:pPr>
            <a:r>
              <a:rPr lang="en-US" sz="1800" dirty="0">
                <a:effectLst/>
                <a:latin typeface="Arial" panose="020B0604020202020204" pitchFamily="34" charset="0"/>
                <a:ea typeface="Calibri" panose="020F0502020204030204" pitchFamily="34" charset="0"/>
                <a:cs typeface="Arial" panose="020B0604020202020204" pitchFamily="34" charset="0"/>
              </a:rPr>
              <a:t>The Region of Sardinia, together with other Mediterranean countries, is responding to these challenges by launching European projects and </a:t>
            </a:r>
            <a:r>
              <a:rPr lang="en-US" dirty="0">
                <a:latin typeface="Arial" panose="020B0604020202020204" pitchFamily="34" charset="0"/>
                <a:ea typeface="Calibri" panose="020F0502020204030204" pitchFamily="34" charset="0"/>
                <a:cs typeface="Arial" panose="020B0604020202020204" pitchFamily="34" charset="0"/>
              </a:rPr>
              <a:t>strategies for the </a:t>
            </a:r>
            <a:r>
              <a:rPr lang="en-US" sz="1800" dirty="0">
                <a:effectLst/>
                <a:latin typeface="Arial" panose="020B0604020202020204" pitchFamily="34" charset="0"/>
                <a:ea typeface="Calibri" panose="020F0502020204030204" pitchFamily="34" charset="0"/>
                <a:cs typeface="Arial" panose="020B0604020202020204" pitchFamily="34" charset="0"/>
              </a:rPr>
              <a:t>biodiversity management under the European Interreg and Horizon </a:t>
            </a:r>
            <a:r>
              <a:rPr lang="en-US" sz="1800" dirty="0" err="1">
                <a:effectLst/>
                <a:latin typeface="Arial" panose="020B0604020202020204" pitchFamily="34" charset="0"/>
                <a:ea typeface="Calibri" panose="020F0502020204030204" pitchFamily="34" charset="0"/>
                <a:cs typeface="Arial" panose="020B0604020202020204" pitchFamily="34" charset="0"/>
              </a:rPr>
              <a:t>programmes</a:t>
            </a:r>
            <a:r>
              <a:rPr lang="en-US" sz="1800" dirty="0">
                <a:effectLst/>
                <a:latin typeface="Arial" panose="020B0604020202020204" pitchFamily="34" charset="0"/>
                <a:ea typeface="Calibri" panose="020F0502020204030204" pitchFamily="34" charset="0"/>
                <a:cs typeface="Arial" panose="020B0604020202020204" pitchFamily="34" charset="0"/>
              </a:rPr>
              <a:t>. These include the </a:t>
            </a:r>
            <a:r>
              <a:rPr lang="en-US" sz="1800" dirty="0" err="1">
                <a:effectLst/>
                <a:latin typeface="Arial" panose="020B0604020202020204" pitchFamily="34" charset="0"/>
                <a:ea typeface="Calibri" panose="020F0502020204030204" pitchFamily="34" charset="0"/>
                <a:cs typeface="Arial" panose="020B0604020202020204" pitchFamily="34" charset="0"/>
              </a:rPr>
              <a:t>DesirMED</a:t>
            </a:r>
            <a:r>
              <a:rPr lang="en-US" sz="1800" dirty="0">
                <a:effectLst/>
                <a:latin typeface="Arial" panose="020B0604020202020204" pitchFamily="34" charset="0"/>
                <a:ea typeface="Calibri" panose="020F0502020204030204" pitchFamily="34" charset="0"/>
                <a:cs typeface="Arial" panose="020B0604020202020204" pitchFamily="34" charset="0"/>
              </a:rPr>
              <a:t>, AMMIRARE and Natour4Cchange projects, which are currently being implemented by the Regional DG Environment.</a:t>
            </a:r>
          </a:p>
          <a:p>
            <a:pPr algn="just">
              <a:spcAft>
                <a:spcPts val="600"/>
              </a:spcAft>
            </a:pPr>
            <a:r>
              <a:rPr lang="en-US" b="1" dirty="0">
                <a:solidFill>
                  <a:srgbClr val="009900"/>
                </a:solidFill>
                <a:effectLst/>
                <a:latin typeface="Arial" panose="020B0604020202020204" pitchFamily="34" charset="0"/>
                <a:ea typeface="Calibri" panose="020F0502020204030204" pitchFamily="34" charset="0"/>
                <a:cs typeface="Arial" panose="020B0604020202020204" pitchFamily="34" charset="0"/>
              </a:rPr>
              <a:t>In particular, the EU-funded AMMIRARE and </a:t>
            </a:r>
            <a:r>
              <a:rPr lang="en-US"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DesirMED</a:t>
            </a:r>
            <a:r>
              <a:rPr lang="en-US"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projects, in collaboration with Sardinian partners, are developing a detailed database of Sardinian coastal systems (beach-dune systems), based on remote sensing data (orthophotos) and field surveys. The database will contain all the specific elements (e.g., sediment characteristics, rocky outcrops in the sea, Posidonia meadows, </a:t>
            </a:r>
            <a:r>
              <a:rPr lang="en-US"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anthropization</a:t>
            </a:r>
            <a:r>
              <a:rPr lang="en-US"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of the backshore etc.) that will allow for detailed prediction of the effects of sea level rise </a:t>
            </a:r>
            <a:r>
              <a:rPr lang="en-US" b="1" dirty="0">
                <a:solidFill>
                  <a:srgbClr val="009900"/>
                </a:solidFill>
                <a:latin typeface="Arial" panose="020B0604020202020204" pitchFamily="34" charset="0"/>
                <a:cs typeface="Arial" panose="020B0604020202020204" pitchFamily="34" charset="0"/>
              </a:rPr>
              <a:t>on previously defined beaches and </a:t>
            </a:r>
            <a:r>
              <a:rPr lang="en-US" b="1" dirty="0">
                <a:solidFill>
                  <a:srgbClr val="009900"/>
                </a:solidFill>
                <a:effectLst/>
                <a:latin typeface="Arial" panose="020B0604020202020204" pitchFamily="34" charset="0"/>
                <a:ea typeface="Calibri" panose="020F0502020204030204" pitchFamily="34" charset="0"/>
                <a:cs typeface="Arial" panose="020B0604020202020204" pitchFamily="34" charset="0"/>
              </a:rPr>
              <a:t>identify, in this way, the vulnerable areas.</a:t>
            </a:r>
          </a:p>
          <a:p>
            <a:pPr algn="just">
              <a:spcAft>
                <a:spcPts val="600"/>
              </a:spcAft>
            </a:pPr>
            <a:r>
              <a:rPr lang="en-US" b="1" dirty="0">
                <a:solidFill>
                  <a:srgbClr val="009900"/>
                </a:solidFill>
                <a:effectLst/>
                <a:latin typeface="Arial" panose="020B0604020202020204" pitchFamily="34" charset="0"/>
                <a:ea typeface="Calibri" panose="020F0502020204030204" pitchFamily="34" charset="0"/>
                <a:cs typeface="Arial" panose="020B0604020202020204" pitchFamily="34" charset="0"/>
              </a:rPr>
              <a:t>The implementation of the database has already begun and will </a:t>
            </a:r>
            <a:r>
              <a:rPr lang="en-US" b="1" dirty="0" err="1">
                <a:solidFill>
                  <a:srgbClr val="009900"/>
                </a:solidFill>
                <a:effectLst/>
                <a:latin typeface="Arial" panose="020B0604020202020204" pitchFamily="34" charset="0"/>
                <a:ea typeface="Calibri" panose="020F0502020204030204" pitchFamily="34" charset="0"/>
                <a:cs typeface="Arial" panose="020B0604020202020204" pitchFamily="34" charset="0"/>
              </a:rPr>
              <a:t>will</a:t>
            </a:r>
            <a:r>
              <a:rPr lang="en-US" b="1" dirty="0">
                <a:solidFill>
                  <a:srgbClr val="009900"/>
                </a:solidFill>
                <a:effectLst/>
                <a:latin typeface="Arial" panose="020B0604020202020204" pitchFamily="34" charset="0"/>
                <a:ea typeface="Calibri" panose="020F0502020204030204" pitchFamily="34" charset="0"/>
                <a:cs typeface="Arial" panose="020B0604020202020204" pitchFamily="34" charset="0"/>
              </a:rPr>
              <a:t> be extended over the course of the projects, for the entire Sardinia coastline, as a part of the Climate Change Adaptation Strategy.</a:t>
            </a:r>
          </a:p>
          <a:p>
            <a:pPr algn="just">
              <a:spcAft>
                <a:spcPts val="600"/>
              </a:spcAft>
            </a:pPr>
            <a:r>
              <a:rPr lang="en-US" b="1" dirty="0">
                <a:effectLst/>
                <a:latin typeface="Arial" panose="020B0604020202020204" pitchFamily="34" charset="0"/>
                <a:ea typeface="Calibri" panose="020F0502020204030204" pitchFamily="34" charset="0"/>
                <a:cs typeface="Arial" panose="020B0604020202020204" pitchFamily="34" charset="0"/>
              </a:rPr>
              <a:t>This tool will help decision makers to make decisions on coastal management and planning for adaptation to climate change.</a:t>
            </a:r>
          </a:p>
        </p:txBody>
      </p:sp>
    </p:spTree>
    <p:extLst>
      <p:ext uri="{BB962C8B-B14F-4D97-AF65-F5344CB8AC3E}">
        <p14:creationId xmlns:p14="http://schemas.microsoft.com/office/powerpoint/2010/main" val="157853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384B3294-A55D-33B1-5038-00CA8DF70CA4}"/>
            </a:ext>
          </a:extLst>
        </p:cNvPr>
        <p:cNvGrpSpPr/>
        <p:nvPr/>
      </p:nvGrpSpPr>
      <p:grpSpPr>
        <a:xfrm>
          <a:off x="0" y="0"/>
          <a:ext cx="0" cy="0"/>
          <a:chOff x="0" y="0"/>
          <a:chExt cx="0" cy="0"/>
        </a:xfrm>
      </p:grpSpPr>
      <p:sp>
        <p:nvSpPr>
          <p:cNvPr id="2" name="ZoneTexte 6">
            <a:extLst>
              <a:ext uri="{FF2B5EF4-FFF2-40B4-BE49-F238E27FC236}">
                <a16:creationId xmlns:a16="http://schemas.microsoft.com/office/drawing/2014/main" id="{3F834F1C-1A62-0D6B-34CB-5E6B9D4C6D29}"/>
              </a:ext>
            </a:extLst>
          </p:cNvPr>
          <p:cNvSpPr txBox="1"/>
          <p:nvPr/>
        </p:nvSpPr>
        <p:spPr>
          <a:xfrm>
            <a:off x="1489261" y="237176"/>
            <a:ext cx="10901679" cy="769441"/>
          </a:xfrm>
          <a:prstGeom prst="rect">
            <a:avLst/>
          </a:prstGeom>
          <a:noFill/>
        </p:spPr>
        <p:txBody>
          <a:bodyPr wrap="square" rtlCol="0">
            <a:spAutoFit/>
          </a:bodyPr>
          <a:lstStyle/>
          <a:p>
            <a:r>
              <a:rPr lang="en-US" sz="4400" b="1" dirty="0">
                <a:solidFill>
                  <a:srgbClr val="0F3969"/>
                </a:solidFill>
                <a:latin typeface="Calibri" panose="020F0502020204030204" pitchFamily="34" charset="0"/>
                <a:cs typeface="Calibri" panose="020F0502020204030204" pitchFamily="34" charset="0"/>
              </a:rPr>
              <a:t>Some activities of the Office</a:t>
            </a:r>
            <a:endParaRPr lang="en-GB" sz="4400" b="1" dirty="0">
              <a:solidFill>
                <a:srgbClr val="0F3969"/>
              </a:solidFill>
              <a:latin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id="{E4608AF1-8373-5935-DC50-E60B14FBCA6E}"/>
              </a:ext>
            </a:extLst>
          </p:cNvPr>
          <p:cNvSpPr/>
          <p:nvPr/>
        </p:nvSpPr>
        <p:spPr>
          <a:xfrm>
            <a:off x="408112" y="1634914"/>
            <a:ext cx="10869487" cy="1200329"/>
          </a:xfrm>
          <a:prstGeom prst="rect">
            <a:avLst/>
          </a:prstGeom>
        </p:spPr>
        <p:txBody>
          <a:bodyPr wrap="square">
            <a:spAutoFit/>
          </a:bodyPr>
          <a:lstStyle/>
          <a:p>
            <a:r>
              <a:rPr lang="en-US" dirty="0">
                <a:solidFill>
                  <a:srgbClr val="002060"/>
                </a:solidFill>
                <a:cs typeface="Arial" panose="020B0604020202020204" pitchFamily="34" charset="0"/>
              </a:rPr>
              <a:t>In order to improve the management of </a:t>
            </a:r>
            <a:r>
              <a:rPr lang="en-US" dirty="0" err="1">
                <a:solidFill>
                  <a:srgbClr val="002060"/>
                </a:solidFill>
                <a:cs typeface="Arial" panose="020B0604020202020204" pitchFamily="34" charset="0"/>
              </a:rPr>
              <a:t>posidonia</a:t>
            </a:r>
            <a:r>
              <a:rPr lang="en-US" dirty="0">
                <a:solidFill>
                  <a:srgbClr val="002060"/>
                </a:solidFill>
                <a:cs typeface="Arial" panose="020B0604020202020204" pitchFamily="34" charset="0"/>
              </a:rPr>
              <a:t> in beaches, a contract is currently underway for the preparation of a </a:t>
            </a:r>
            <a:r>
              <a:rPr lang="en-US" b="1" dirty="0">
                <a:solidFill>
                  <a:srgbClr val="002060"/>
                </a:solidFill>
                <a:cs typeface="Arial" panose="020B0604020202020204" pitchFamily="34" charset="0"/>
              </a:rPr>
              <a:t>technical specification </a:t>
            </a:r>
            <a:r>
              <a:rPr lang="en-US" dirty="0">
                <a:solidFill>
                  <a:srgbClr val="002060"/>
                </a:solidFill>
                <a:cs typeface="Arial" panose="020B0604020202020204" pitchFamily="34" charset="0"/>
              </a:rPr>
              <a:t>for the classification of beaches and the drafting of </a:t>
            </a:r>
            <a:r>
              <a:rPr lang="en-US" b="1" dirty="0">
                <a:solidFill>
                  <a:srgbClr val="002060"/>
                </a:solidFill>
                <a:cs typeface="Arial" panose="020B0604020202020204" pitchFamily="34" charset="0"/>
              </a:rPr>
              <a:t>regional guidelines </a:t>
            </a:r>
            <a:r>
              <a:rPr lang="en-US" dirty="0">
                <a:solidFill>
                  <a:srgbClr val="002060"/>
                </a:solidFill>
                <a:cs typeface="Arial" panose="020B0604020202020204" pitchFamily="34" charset="0"/>
              </a:rPr>
              <a:t>for the drawing up of the management plan for </a:t>
            </a:r>
            <a:r>
              <a:rPr lang="en-US" dirty="0" err="1">
                <a:solidFill>
                  <a:srgbClr val="002060"/>
                </a:solidFill>
                <a:cs typeface="Arial" panose="020B0604020202020204" pitchFamily="34" charset="0"/>
              </a:rPr>
              <a:t>posidonia</a:t>
            </a:r>
            <a:r>
              <a:rPr lang="en-US" dirty="0">
                <a:solidFill>
                  <a:srgbClr val="002060"/>
                </a:solidFill>
                <a:cs typeface="Arial" panose="020B0604020202020204" pitchFamily="34" charset="0"/>
              </a:rPr>
              <a:t> in beaches, in accordance with Article 1 of the Regional Law of 21 February 2020.</a:t>
            </a:r>
          </a:p>
        </p:txBody>
      </p:sp>
      <p:sp>
        <p:nvSpPr>
          <p:cNvPr id="6" name="Rettangolo 5">
            <a:extLst>
              <a:ext uri="{FF2B5EF4-FFF2-40B4-BE49-F238E27FC236}">
                <a16:creationId xmlns:a16="http://schemas.microsoft.com/office/drawing/2014/main" id="{5C47503C-92B3-A733-A05A-AD6E12727006}"/>
              </a:ext>
            </a:extLst>
          </p:cNvPr>
          <p:cNvSpPr/>
          <p:nvPr/>
        </p:nvSpPr>
        <p:spPr>
          <a:xfrm>
            <a:off x="425698" y="2830576"/>
            <a:ext cx="8496944" cy="1338828"/>
          </a:xfrm>
          <a:prstGeom prst="rect">
            <a:avLst/>
          </a:prstGeom>
        </p:spPr>
        <p:txBody>
          <a:bodyPr wrap="square">
            <a:spAutoFit/>
          </a:bodyPr>
          <a:lstStyle/>
          <a:p>
            <a:pPr algn="just">
              <a:spcAft>
                <a:spcPts val="600"/>
              </a:spcAft>
            </a:pPr>
            <a:r>
              <a:rPr lang="en-US" dirty="0">
                <a:solidFill>
                  <a:srgbClr val="002060"/>
                </a:solidFill>
                <a:cs typeface="Arial" panose="020B0604020202020204" pitchFamily="34" charset="0"/>
              </a:rPr>
              <a:t>In summary, the </a:t>
            </a:r>
            <a:r>
              <a:rPr lang="en-US" dirty="0" err="1">
                <a:solidFill>
                  <a:srgbClr val="002060"/>
                </a:solidFill>
                <a:cs typeface="Arial" panose="020B0604020202020204" pitchFamily="34" charset="0"/>
              </a:rPr>
              <a:t>thecnical</a:t>
            </a:r>
            <a:r>
              <a:rPr lang="en-US" dirty="0">
                <a:solidFill>
                  <a:srgbClr val="002060"/>
                </a:solidFill>
                <a:cs typeface="Arial" panose="020B0604020202020204" pitchFamily="34" charset="0"/>
              </a:rPr>
              <a:t> specification should:</a:t>
            </a:r>
          </a:p>
          <a:p>
            <a:pPr marL="285750" indent="-285750" algn="just">
              <a:spcAft>
                <a:spcPts val="600"/>
              </a:spcAft>
              <a:buFont typeface="Arial" panose="020B0604020202020204" pitchFamily="34" charset="0"/>
              <a:buChar char="•"/>
            </a:pPr>
            <a:r>
              <a:rPr lang="en-US" sz="1600" dirty="0">
                <a:solidFill>
                  <a:srgbClr val="002060"/>
                </a:solidFill>
                <a:cs typeface="Arial" panose="020B0604020202020204" pitchFamily="34" charset="0"/>
              </a:rPr>
              <a:t>Identify the descriptive elements of beaches and how (standard) to acquire;</a:t>
            </a:r>
          </a:p>
          <a:p>
            <a:pPr marL="285750" indent="-285750" algn="just">
              <a:spcAft>
                <a:spcPts val="600"/>
              </a:spcAft>
              <a:buFont typeface="Arial" panose="020B0604020202020204" pitchFamily="34" charset="0"/>
              <a:buChar char="•"/>
            </a:pPr>
            <a:r>
              <a:rPr lang="en-US" sz="1600" dirty="0">
                <a:solidFill>
                  <a:srgbClr val="002060"/>
                </a:solidFill>
                <a:cs typeface="Arial" panose="020B0604020202020204" pitchFamily="34" charset="0"/>
              </a:rPr>
              <a:t>typification of beaches and their classification Definition of management models; </a:t>
            </a:r>
          </a:p>
          <a:p>
            <a:pPr marL="285750" indent="-285750" algn="just">
              <a:spcAft>
                <a:spcPts val="600"/>
              </a:spcAft>
              <a:buFont typeface="Arial" panose="020B0604020202020204" pitchFamily="34" charset="0"/>
              <a:buChar char="•"/>
            </a:pPr>
            <a:r>
              <a:rPr lang="en-US" sz="1600" dirty="0">
                <a:solidFill>
                  <a:srgbClr val="002060"/>
                </a:solidFill>
                <a:cs typeface="Arial" panose="020B0604020202020204" pitchFamily="34" charset="0"/>
              </a:rPr>
              <a:t>Guidance for drafting Beach Management Plans.</a:t>
            </a:r>
            <a:endParaRPr lang="it-IT" sz="1600" dirty="0">
              <a:solidFill>
                <a:srgbClr val="002060"/>
              </a:solidFill>
              <a:cs typeface="Arial" panose="020B0604020202020204" pitchFamily="34" charset="0"/>
            </a:endParaRPr>
          </a:p>
        </p:txBody>
      </p:sp>
      <p:sp>
        <p:nvSpPr>
          <p:cNvPr id="7" name="Rettangolo 6">
            <a:extLst>
              <a:ext uri="{FF2B5EF4-FFF2-40B4-BE49-F238E27FC236}">
                <a16:creationId xmlns:a16="http://schemas.microsoft.com/office/drawing/2014/main" id="{BD0A4E4B-B74E-A283-94FD-88CD1D343D50}"/>
              </a:ext>
            </a:extLst>
          </p:cNvPr>
          <p:cNvSpPr/>
          <p:nvPr/>
        </p:nvSpPr>
        <p:spPr>
          <a:xfrm>
            <a:off x="425698" y="4615459"/>
            <a:ext cx="7344816" cy="1323439"/>
          </a:xfrm>
          <a:prstGeom prst="rect">
            <a:avLst/>
          </a:prstGeom>
        </p:spPr>
        <p:txBody>
          <a:bodyPr wrap="square">
            <a:spAutoFit/>
          </a:bodyPr>
          <a:lstStyle/>
          <a:p>
            <a:pPr algn="just">
              <a:spcAft>
                <a:spcPts val="600"/>
              </a:spcAft>
            </a:pPr>
            <a:r>
              <a:rPr lang="en-US" sz="2000" b="1" dirty="0">
                <a:solidFill>
                  <a:srgbClr val="002060"/>
                </a:solidFill>
                <a:cs typeface="Arial" panose="020B0604020202020204" pitchFamily="34" charset="0"/>
              </a:rPr>
              <a:t>The next step is the implementation of the regional plan for </a:t>
            </a:r>
            <a:r>
              <a:rPr lang="en-US" sz="2000" b="1" dirty="0" err="1">
                <a:solidFill>
                  <a:srgbClr val="002060"/>
                </a:solidFill>
                <a:cs typeface="Arial" panose="020B0604020202020204" pitchFamily="34" charset="0"/>
              </a:rPr>
              <a:t>posidonia</a:t>
            </a:r>
            <a:r>
              <a:rPr lang="en-US" sz="2000" b="1" dirty="0">
                <a:solidFill>
                  <a:srgbClr val="002060"/>
                </a:solidFill>
                <a:cs typeface="Arial" panose="020B0604020202020204" pitchFamily="34" charset="0"/>
              </a:rPr>
              <a:t> management, which will take into account  the characteristics of the beaches and their vulnerability, defining for each the most appropriate management model.</a:t>
            </a:r>
            <a:endParaRPr lang="it-IT" sz="1600" dirty="0">
              <a:solidFill>
                <a:srgbClr val="002060"/>
              </a:solidFill>
              <a:cs typeface="Arial" panose="020B0604020202020204" pitchFamily="34" charset="0"/>
            </a:endParaRPr>
          </a:p>
        </p:txBody>
      </p:sp>
      <p:sp>
        <p:nvSpPr>
          <p:cNvPr id="8" name="Rettangolo 7">
            <a:extLst>
              <a:ext uri="{FF2B5EF4-FFF2-40B4-BE49-F238E27FC236}">
                <a16:creationId xmlns:a16="http://schemas.microsoft.com/office/drawing/2014/main" id="{BB078DEE-4A2D-85E5-5CAC-FD62EC0934FC}"/>
              </a:ext>
            </a:extLst>
          </p:cNvPr>
          <p:cNvSpPr/>
          <p:nvPr/>
        </p:nvSpPr>
        <p:spPr>
          <a:xfrm>
            <a:off x="1584511" y="1012989"/>
            <a:ext cx="7730311" cy="615553"/>
          </a:xfrm>
          <a:prstGeom prst="rect">
            <a:avLst/>
          </a:prstGeom>
        </p:spPr>
        <p:txBody>
          <a:bodyPr wrap="square">
            <a:spAutoFit/>
          </a:bodyPr>
          <a:lstStyle/>
          <a:p>
            <a:endParaRPr lang="it-IT" sz="600" dirty="0">
              <a:solidFill>
                <a:srgbClr val="000000"/>
              </a:solidFill>
              <a:latin typeface="Calibri" panose="020F0502020204030204" pitchFamily="34" charset="0"/>
            </a:endParaRPr>
          </a:p>
          <a:p>
            <a:r>
              <a:rPr lang="en-US" sz="2800" dirty="0">
                <a:solidFill>
                  <a:srgbClr val="002060"/>
                </a:solidFill>
                <a:latin typeface="Arial" panose="020B0604020202020204" pitchFamily="34" charset="0"/>
                <a:cs typeface="Arial" panose="020B0604020202020204" pitchFamily="34" charset="0"/>
              </a:rPr>
              <a:t>Posidonia Monitoring and management</a:t>
            </a:r>
            <a:endParaRPr lang="it-IT" sz="2800" dirty="0">
              <a:solidFill>
                <a:srgbClr val="002060"/>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76D6FFF1-BE8D-36FF-5736-0AB633B778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24825" y="2667503"/>
            <a:ext cx="3790950" cy="2843213"/>
          </a:xfrm>
          <a:prstGeom prst="rect">
            <a:avLst/>
          </a:prstGeom>
          <a:effectLst>
            <a:outerShdw blurRad="50800" dist="254000" dir="2700000" algn="tl" rotWithShape="0">
              <a:prstClr val="black">
                <a:alpha val="40000"/>
              </a:prstClr>
            </a:outerShdw>
          </a:effectLst>
        </p:spPr>
      </p:pic>
    </p:spTree>
    <p:extLst>
      <p:ext uri="{BB962C8B-B14F-4D97-AF65-F5344CB8AC3E}">
        <p14:creationId xmlns:p14="http://schemas.microsoft.com/office/powerpoint/2010/main" val="19078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498C27D6-E265-BB21-CFBA-6C575E928407}"/>
            </a:ext>
          </a:extLst>
        </p:cNvPr>
        <p:cNvGrpSpPr/>
        <p:nvPr/>
      </p:nvGrpSpPr>
      <p:grpSpPr>
        <a:xfrm>
          <a:off x="0" y="0"/>
          <a:ext cx="0" cy="0"/>
          <a:chOff x="0" y="0"/>
          <a:chExt cx="0" cy="0"/>
        </a:xfrm>
      </p:grpSpPr>
      <p:sp>
        <p:nvSpPr>
          <p:cNvPr id="2" name="ZoneTexte 6">
            <a:extLst>
              <a:ext uri="{FF2B5EF4-FFF2-40B4-BE49-F238E27FC236}">
                <a16:creationId xmlns:a16="http://schemas.microsoft.com/office/drawing/2014/main" id="{E07370B7-6289-8DA9-28F5-242EF28A2213}"/>
              </a:ext>
            </a:extLst>
          </p:cNvPr>
          <p:cNvSpPr txBox="1"/>
          <p:nvPr/>
        </p:nvSpPr>
        <p:spPr>
          <a:xfrm>
            <a:off x="1489261" y="237176"/>
            <a:ext cx="10901679" cy="769441"/>
          </a:xfrm>
          <a:prstGeom prst="rect">
            <a:avLst/>
          </a:prstGeom>
          <a:noFill/>
        </p:spPr>
        <p:txBody>
          <a:bodyPr wrap="square" rtlCol="0">
            <a:spAutoFit/>
          </a:bodyPr>
          <a:lstStyle/>
          <a:p>
            <a:r>
              <a:rPr lang="en-US" sz="4400" b="1" dirty="0">
                <a:solidFill>
                  <a:srgbClr val="0F3969"/>
                </a:solidFill>
                <a:latin typeface="Calibri" panose="020F0502020204030204" pitchFamily="34" charset="0"/>
                <a:cs typeface="Calibri" panose="020F0502020204030204" pitchFamily="34" charset="0"/>
              </a:rPr>
              <a:t>Some activities of the Office</a:t>
            </a:r>
            <a:endParaRPr lang="en-GB" sz="4400" b="1" dirty="0">
              <a:solidFill>
                <a:srgbClr val="0F3969"/>
              </a:solidFill>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3CE092E8-9513-1BEE-9AB8-8C5D84499AC9}"/>
              </a:ext>
            </a:extLst>
          </p:cNvPr>
          <p:cNvSpPr/>
          <p:nvPr/>
        </p:nvSpPr>
        <p:spPr>
          <a:xfrm>
            <a:off x="1584511" y="1012989"/>
            <a:ext cx="6762923" cy="615553"/>
          </a:xfrm>
          <a:prstGeom prst="rect">
            <a:avLst/>
          </a:prstGeom>
        </p:spPr>
        <p:txBody>
          <a:bodyPr wrap="square">
            <a:spAutoFit/>
          </a:bodyPr>
          <a:lstStyle/>
          <a:p>
            <a:endParaRPr lang="it-IT" sz="600" dirty="0">
              <a:solidFill>
                <a:srgbClr val="000000"/>
              </a:solidFill>
              <a:latin typeface="Calibri" panose="020F0502020204030204" pitchFamily="34" charset="0"/>
            </a:endParaRPr>
          </a:p>
          <a:p>
            <a:r>
              <a:rPr lang="it-IT" sz="2800" dirty="0">
                <a:solidFill>
                  <a:srgbClr val="002060"/>
                </a:solidFill>
                <a:latin typeface="Arial" panose="020B0604020202020204" pitchFamily="34" charset="0"/>
                <a:cs typeface="Arial" panose="020B0604020202020204" pitchFamily="34" charset="0"/>
              </a:rPr>
              <a:t>Project of </a:t>
            </a:r>
            <a:r>
              <a:rPr lang="it-IT" sz="2800" dirty="0" err="1">
                <a:solidFill>
                  <a:srgbClr val="002060"/>
                </a:solidFill>
                <a:latin typeface="Arial" panose="020B0604020202020204" pitchFamily="34" charset="0"/>
                <a:cs typeface="Arial" panose="020B0604020202020204" pitchFamily="34" charset="0"/>
              </a:rPr>
              <a:t>interventions</a:t>
            </a:r>
            <a:endParaRPr lang="it-IT" sz="2800" dirty="0">
              <a:solidFill>
                <a:srgbClr val="002060"/>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500D1138-B36E-FDA2-B26B-AD80E3179116}"/>
              </a:ext>
            </a:extLst>
          </p:cNvPr>
          <p:cNvSpPr txBox="1"/>
          <p:nvPr/>
        </p:nvSpPr>
        <p:spPr>
          <a:xfrm>
            <a:off x="752476" y="1932831"/>
            <a:ext cx="10901680" cy="3416320"/>
          </a:xfrm>
          <a:prstGeom prst="rect">
            <a:avLst/>
          </a:prstGeom>
          <a:noFill/>
        </p:spPr>
        <p:txBody>
          <a:bodyPr wrap="square">
            <a:spAutoFit/>
          </a:bodyPr>
          <a:lstStyle/>
          <a:p>
            <a:r>
              <a:rPr lang="en-US" sz="1800" b="1" dirty="0">
                <a:solidFill>
                  <a:srgbClr val="002060"/>
                </a:solidFill>
                <a:latin typeface="Arial" panose="020B0604020202020204" pitchFamily="34" charset="0"/>
                <a:cs typeface="Arial" panose="020B0604020202020204" pitchFamily="34" charset="0"/>
              </a:rPr>
              <a:t>In 2023, the revolving fund for the design of coastal </a:t>
            </a:r>
            <a:r>
              <a:rPr lang="en-US" sz="1800" b="1" dirty="0" err="1">
                <a:solidFill>
                  <a:srgbClr val="002060"/>
                </a:solidFill>
                <a:latin typeface="Arial" panose="020B0604020202020204" pitchFamily="34" charset="0"/>
                <a:cs typeface="Arial" panose="020B0604020202020204" pitchFamily="34" charset="0"/>
              </a:rPr>
              <a:t>defence</a:t>
            </a:r>
            <a:r>
              <a:rPr lang="en-US" sz="1800" b="1" dirty="0">
                <a:solidFill>
                  <a:srgbClr val="002060"/>
                </a:solidFill>
                <a:latin typeface="Arial" panose="020B0604020202020204" pitchFamily="34" charset="0"/>
                <a:cs typeface="Arial" panose="020B0604020202020204" pitchFamily="34" charset="0"/>
              </a:rPr>
              <a:t> and redevelopment works was established to enable local authorities to award professional assignments</a:t>
            </a:r>
          </a:p>
          <a:p>
            <a:endParaRPr lang="it-IT" sz="1800" b="1" dirty="0">
              <a:solidFill>
                <a:srgbClr val="002060"/>
              </a:solidFill>
              <a:latin typeface="Arial" panose="020B0604020202020204" pitchFamily="34" charset="0"/>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A total of € 4.9 million has been allocated and, 34 designs have been funded up to date.</a:t>
            </a:r>
          </a:p>
          <a:p>
            <a:endParaRPr lang="it-IT" sz="1800" dirty="0">
              <a:solidFill>
                <a:srgbClr val="002060"/>
              </a:solidFill>
              <a:latin typeface="Arial" panose="020B0604020202020204" pitchFamily="34" charset="0"/>
              <a:cs typeface="Arial" panose="020B0604020202020204" pitchFamily="34" charset="0"/>
            </a:endParaRPr>
          </a:p>
          <a:p>
            <a:r>
              <a:rPr lang="en-US" sz="1800" dirty="0">
                <a:solidFill>
                  <a:srgbClr val="002060"/>
                </a:solidFill>
                <a:latin typeface="Arial" panose="020B0604020202020204" pitchFamily="34" charset="0"/>
                <a:cs typeface="Arial" panose="020B0604020202020204" pitchFamily="34" charset="0"/>
              </a:rPr>
              <a:t>This revolving fund makes it possible to start design services before the works are financed, without burdening municipal budgets, in order to have projects “ready” when resources are available to carry out the works.</a:t>
            </a:r>
          </a:p>
          <a:p>
            <a:endParaRPr lang="en-US" dirty="0">
              <a:solidFill>
                <a:srgbClr val="002060"/>
              </a:solidFill>
              <a:latin typeface="Arial" panose="020B0604020202020204" pitchFamily="34" charset="0"/>
              <a:cs typeface="Arial" panose="020B0604020202020204" pitchFamily="34" charset="0"/>
            </a:endParaRPr>
          </a:p>
          <a:p>
            <a:r>
              <a:rPr lang="en-US" sz="1800" dirty="0">
                <a:solidFill>
                  <a:srgbClr val="002060"/>
                </a:solidFill>
                <a:latin typeface="Arial" panose="020B0604020202020204" pitchFamily="34" charset="0"/>
                <a:cs typeface="Arial" panose="020B0604020202020204" pitchFamily="34" charset="0"/>
              </a:rPr>
              <a:t>The most relevant element of this approach of proceeding is that we will be able to finance concrete works that have already been evaluated and designed, and thus the full implementation of what has been designed is </a:t>
            </a:r>
            <a:r>
              <a:rPr lang="en-US" sz="1800" dirty="0" err="1">
                <a:solidFill>
                  <a:srgbClr val="002060"/>
                </a:solidFill>
                <a:latin typeface="Arial" panose="020B0604020202020204" pitchFamily="34" charset="0"/>
                <a:cs typeface="Arial" panose="020B0604020202020204" pitchFamily="34" charset="0"/>
              </a:rPr>
              <a:t>guaranted</a:t>
            </a:r>
            <a:r>
              <a:rPr lang="en-US" sz="1800" dirty="0">
                <a:solidFill>
                  <a:srgbClr val="002060"/>
                </a:solidFill>
                <a:latin typeface="Arial" panose="020B0604020202020204" pitchFamily="34" charset="0"/>
                <a:cs typeface="Arial" panose="020B0604020202020204" pitchFamily="34" charset="0"/>
              </a:rPr>
              <a:t>.</a:t>
            </a:r>
            <a:endParaRPr lang="it-IT"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1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8D86ED41-AB62-1A7C-7997-00A09723881E}"/>
            </a:ext>
          </a:extLst>
        </p:cNvPr>
        <p:cNvGrpSpPr/>
        <p:nvPr/>
      </p:nvGrpSpPr>
      <p:grpSpPr>
        <a:xfrm>
          <a:off x="0" y="0"/>
          <a:ext cx="0" cy="0"/>
          <a:chOff x="0" y="0"/>
          <a:chExt cx="0" cy="0"/>
        </a:xfrm>
      </p:grpSpPr>
      <p:sp>
        <p:nvSpPr>
          <p:cNvPr id="2" name="ZoneTexte 6">
            <a:extLst>
              <a:ext uri="{FF2B5EF4-FFF2-40B4-BE49-F238E27FC236}">
                <a16:creationId xmlns:a16="http://schemas.microsoft.com/office/drawing/2014/main" id="{C66A7C1A-26AB-D1A7-8835-2CC47044CCAB}"/>
              </a:ext>
            </a:extLst>
          </p:cNvPr>
          <p:cNvSpPr txBox="1"/>
          <p:nvPr/>
        </p:nvSpPr>
        <p:spPr>
          <a:xfrm>
            <a:off x="1489261" y="237176"/>
            <a:ext cx="10901679" cy="769441"/>
          </a:xfrm>
          <a:prstGeom prst="rect">
            <a:avLst/>
          </a:prstGeom>
          <a:noFill/>
        </p:spPr>
        <p:txBody>
          <a:bodyPr wrap="square" rtlCol="0">
            <a:spAutoFit/>
          </a:bodyPr>
          <a:lstStyle/>
          <a:p>
            <a:r>
              <a:rPr lang="en-US" sz="4400" b="1" dirty="0">
                <a:solidFill>
                  <a:srgbClr val="0F3969"/>
                </a:solidFill>
                <a:latin typeface="Calibri" panose="020F0502020204030204" pitchFamily="34" charset="0"/>
                <a:cs typeface="Calibri" panose="020F0502020204030204" pitchFamily="34" charset="0"/>
              </a:rPr>
              <a:t>Some activities of the Office</a:t>
            </a:r>
            <a:endParaRPr lang="en-GB" sz="4400" b="1" dirty="0">
              <a:solidFill>
                <a:srgbClr val="0F3969"/>
              </a:solidFill>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140D8EF4-0398-501B-375B-D935E94ABA32}"/>
              </a:ext>
            </a:extLst>
          </p:cNvPr>
          <p:cNvSpPr/>
          <p:nvPr/>
        </p:nvSpPr>
        <p:spPr>
          <a:xfrm>
            <a:off x="1584511" y="1012989"/>
            <a:ext cx="6762923" cy="615553"/>
          </a:xfrm>
          <a:prstGeom prst="rect">
            <a:avLst/>
          </a:prstGeom>
        </p:spPr>
        <p:txBody>
          <a:bodyPr wrap="square">
            <a:spAutoFit/>
          </a:bodyPr>
          <a:lstStyle/>
          <a:p>
            <a:endParaRPr lang="it-IT" sz="600" dirty="0">
              <a:solidFill>
                <a:srgbClr val="000000"/>
              </a:solidFill>
              <a:latin typeface="Calibri" panose="020F0502020204030204" pitchFamily="34" charset="0"/>
            </a:endParaRPr>
          </a:p>
          <a:p>
            <a:r>
              <a:rPr lang="it-IT" sz="2800" dirty="0">
                <a:solidFill>
                  <a:srgbClr val="002060"/>
                </a:solidFill>
                <a:latin typeface="Arial" panose="020B0604020202020204" pitchFamily="34" charset="0"/>
                <a:cs typeface="Arial" panose="020B0604020202020204" pitchFamily="34" charset="0"/>
              </a:rPr>
              <a:t>Scheduling of </a:t>
            </a:r>
            <a:r>
              <a:rPr lang="it-IT" sz="2800" dirty="0" err="1">
                <a:solidFill>
                  <a:srgbClr val="002060"/>
                </a:solidFill>
                <a:latin typeface="Arial" panose="020B0604020202020204" pitchFamily="34" charset="0"/>
                <a:cs typeface="Arial" panose="020B0604020202020204" pitchFamily="34" charset="0"/>
              </a:rPr>
              <a:t>interventions</a:t>
            </a:r>
            <a:r>
              <a:rPr lang="it-IT" sz="2800" dirty="0">
                <a:solidFill>
                  <a:srgbClr val="002060"/>
                </a:solidFill>
                <a:latin typeface="Arial" panose="020B0604020202020204" pitchFamily="34" charset="0"/>
                <a:cs typeface="Arial" panose="020B0604020202020204" pitchFamily="34" charset="0"/>
              </a:rPr>
              <a:t>.</a:t>
            </a:r>
          </a:p>
        </p:txBody>
      </p:sp>
      <p:sp>
        <p:nvSpPr>
          <p:cNvPr id="3" name="Rettangolo 2">
            <a:extLst>
              <a:ext uri="{FF2B5EF4-FFF2-40B4-BE49-F238E27FC236}">
                <a16:creationId xmlns:a16="http://schemas.microsoft.com/office/drawing/2014/main" id="{ECF3F410-896D-1FE8-6712-AEC81D40539B}"/>
              </a:ext>
            </a:extLst>
          </p:cNvPr>
          <p:cNvSpPr/>
          <p:nvPr/>
        </p:nvSpPr>
        <p:spPr>
          <a:xfrm>
            <a:off x="327211" y="1749694"/>
            <a:ext cx="6892739" cy="3647152"/>
          </a:xfrm>
          <a:prstGeom prst="rect">
            <a:avLst/>
          </a:prstGeom>
        </p:spPr>
        <p:txBody>
          <a:bodyPr wrap="square">
            <a:spAutoFit/>
          </a:bodyPr>
          <a:lstStyle/>
          <a:p>
            <a:endParaRPr lang="it-IT" sz="600" dirty="0">
              <a:solidFill>
                <a:srgbClr val="000000"/>
              </a:solidFill>
              <a:latin typeface="Calibri" panose="020F0502020204030204" pitchFamily="34" charset="0"/>
            </a:endParaRPr>
          </a:p>
          <a:p>
            <a:r>
              <a:rPr lang="it-IT" sz="1875" b="1" dirty="0">
                <a:solidFill>
                  <a:srgbClr val="002060"/>
                </a:solidFill>
                <a:latin typeface="Arial" panose="020B0604020202020204" pitchFamily="34" charset="0"/>
                <a:cs typeface="Arial" panose="020B0604020202020204" pitchFamily="34" charset="0"/>
              </a:rPr>
              <a:t>From 2011 </a:t>
            </a:r>
            <a:r>
              <a:rPr lang="en-US" sz="1875" b="1" dirty="0">
                <a:solidFill>
                  <a:srgbClr val="002060"/>
                </a:solidFill>
                <a:latin typeface="Arial" panose="020B0604020202020204" pitchFamily="34" charset="0"/>
                <a:cs typeface="Arial" panose="020B0604020202020204" pitchFamily="34" charset="0"/>
              </a:rPr>
              <a:t>up to date, 50 interventions were planned:</a:t>
            </a:r>
          </a:p>
          <a:p>
            <a:r>
              <a:rPr lang="it-IT" sz="1875" b="1" dirty="0">
                <a:solidFill>
                  <a:srgbClr val="002060"/>
                </a:solidFill>
                <a:latin typeface="Arial" panose="020B0604020202020204" pitchFamily="34" charset="0"/>
                <a:cs typeface="Arial" panose="020B0604020202020204" pitchFamily="34" charset="0"/>
              </a:rPr>
              <a:t>€ 50.000.000,00</a:t>
            </a:r>
          </a:p>
          <a:p>
            <a:endParaRPr lang="it-IT" sz="1875" dirty="0">
              <a:solidFill>
                <a:srgbClr val="002060"/>
              </a:solidFill>
              <a:latin typeface="Arial" panose="020B0604020202020204" pitchFamily="34" charset="0"/>
              <a:cs typeface="Arial" panose="020B0604020202020204" pitchFamily="34" charset="0"/>
            </a:endParaRPr>
          </a:p>
          <a:p>
            <a:r>
              <a:rPr lang="it-IT" sz="1875" dirty="0">
                <a:solidFill>
                  <a:srgbClr val="002060"/>
                </a:solidFill>
                <a:latin typeface="Arial" panose="020B0604020202020204" pitchFamily="34" charset="0"/>
                <a:cs typeface="Arial" panose="020B0604020202020204" pitchFamily="34" charset="0"/>
              </a:rPr>
              <a:t>Works </a:t>
            </a:r>
            <a:r>
              <a:rPr lang="it-IT" sz="1875" dirty="0" err="1">
                <a:solidFill>
                  <a:srgbClr val="002060"/>
                </a:solidFill>
                <a:latin typeface="Arial" panose="020B0604020202020204" pitchFamily="34" charset="0"/>
                <a:cs typeface="Arial" panose="020B0604020202020204" pitchFamily="34" charset="0"/>
              </a:rPr>
              <a:t>completed</a:t>
            </a:r>
            <a:r>
              <a:rPr lang="it-IT" sz="1875" dirty="0">
                <a:solidFill>
                  <a:srgbClr val="002060"/>
                </a:solidFill>
                <a:latin typeface="Arial" panose="020B0604020202020204" pitchFamily="34" charset="0"/>
                <a:cs typeface="Arial" panose="020B0604020202020204" pitchFamily="34" charset="0"/>
              </a:rPr>
              <a:t> 16 (</a:t>
            </a:r>
            <a:r>
              <a:rPr lang="it-IT" sz="1875" dirty="0" err="1">
                <a:solidFill>
                  <a:srgbClr val="002060"/>
                </a:solidFill>
                <a:latin typeface="Arial" panose="020B0604020202020204" pitchFamily="34" charset="0"/>
                <a:cs typeface="Arial" panose="020B0604020202020204" pitchFamily="34" charset="0"/>
              </a:rPr>
              <a:t>approximately</a:t>
            </a:r>
            <a:r>
              <a:rPr lang="it-IT" sz="1875" dirty="0">
                <a:solidFill>
                  <a:srgbClr val="002060"/>
                </a:solidFill>
                <a:latin typeface="Arial" panose="020B0604020202020204" pitchFamily="34" charset="0"/>
                <a:cs typeface="Arial" panose="020B0604020202020204" pitchFamily="34" charset="0"/>
              </a:rPr>
              <a:t> € 21.000.000,00)</a:t>
            </a:r>
          </a:p>
          <a:p>
            <a:endParaRPr lang="it-IT" sz="1875" dirty="0">
              <a:solidFill>
                <a:srgbClr val="002060"/>
              </a:solidFill>
              <a:latin typeface="Arial" panose="020B0604020202020204" pitchFamily="34" charset="0"/>
              <a:cs typeface="Arial" panose="020B0604020202020204" pitchFamily="34" charset="0"/>
            </a:endParaRPr>
          </a:p>
          <a:p>
            <a:r>
              <a:rPr lang="it-IT" sz="1875" dirty="0">
                <a:solidFill>
                  <a:srgbClr val="002060"/>
                </a:solidFill>
                <a:latin typeface="Arial" panose="020B0604020202020204" pitchFamily="34" charset="0"/>
                <a:cs typeface="Arial" panose="020B0604020202020204" pitchFamily="34" charset="0"/>
              </a:rPr>
              <a:t>Works in progress 7</a:t>
            </a:r>
          </a:p>
          <a:p>
            <a:endParaRPr lang="it-IT" sz="1875" dirty="0">
              <a:solidFill>
                <a:srgbClr val="002060"/>
              </a:solidFill>
              <a:latin typeface="Arial" panose="020B0604020202020204" pitchFamily="34" charset="0"/>
              <a:cs typeface="Arial" panose="020B0604020202020204" pitchFamily="34" charset="0"/>
            </a:endParaRPr>
          </a:p>
          <a:p>
            <a:r>
              <a:rPr lang="en-US" sz="1875" dirty="0">
                <a:solidFill>
                  <a:srgbClr val="002060"/>
                </a:solidFill>
                <a:latin typeface="Arial" panose="020B0604020202020204" pitchFamily="34" charset="0"/>
                <a:cs typeface="Arial" panose="020B0604020202020204" pitchFamily="34" charset="0"/>
              </a:rPr>
              <a:t>Works in the design phase </a:t>
            </a:r>
            <a:r>
              <a:rPr lang="it-IT" sz="1875" dirty="0">
                <a:solidFill>
                  <a:srgbClr val="002060"/>
                </a:solidFill>
                <a:latin typeface="Arial" panose="020B0604020202020204" pitchFamily="34" charset="0"/>
                <a:cs typeface="Arial" panose="020B0604020202020204" pitchFamily="34" charset="0"/>
              </a:rPr>
              <a:t>12 (of </a:t>
            </a:r>
            <a:r>
              <a:rPr lang="it-IT" sz="1875" dirty="0" err="1">
                <a:solidFill>
                  <a:srgbClr val="002060"/>
                </a:solidFill>
                <a:latin typeface="Arial" panose="020B0604020202020204" pitchFamily="34" charset="0"/>
                <a:cs typeface="Arial" panose="020B0604020202020204" pitchFamily="34" charset="0"/>
              </a:rPr>
              <a:t>which</a:t>
            </a:r>
            <a:r>
              <a:rPr lang="it-IT" sz="1875" dirty="0">
                <a:solidFill>
                  <a:srgbClr val="002060"/>
                </a:solidFill>
                <a:latin typeface="Arial" panose="020B0604020202020204" pitchFamily="34" charset="0"/>
                <a:cs typeface="Arial" panose="020B0604020202020204" pitchFamily="34" charset="0"/>
              </a:rPr>
              <a:t> 4 </a:t>
            </a:r>
            <a:r>
              <a:rPr lang="it-IT" sz="1875" dirty="0" err="1">
                <a:solidFill>
                  <a:srgbClr val="002060"/>
                </a:solidFill>
                <a:latin typeface="Arial" panose="020B0604020202020204" pitchFamily="34" charset="0"/>
                <a:cs typeface="Arial" panose="020B0604020202020204" pitchFamily="34" charset="0"/>
              </a:rPr>
              <a:t>advanced</a:t>
            </a:r>
            <a:r>
              <a:rPr lang="it-IT" sz="1875" dirty="0">
                <a:solidFill>
                  <a:srgbClr val="002060"/>
                </a:solidFill>
                <a:latin typeface="Arial" panose="020B0604020202020204" pitchFamily="34" charset="0"/>
                <a:cs typeface="Arial" panose="020B0604020202020204" pitchFamily="34" charset="0"/>
              </a:rPr>
              <a:t>)</a:t>
            </a:r>
          </a:p>
          <a:p>
            <a:endParaRPr lang="it-IT" sz="1875" dirty="0">
              <a:solidFill>
                <a:srgbClr val="002060"/>
              </a:solidFill>
              <a:latin typeface="Arial" panose="020B0604020202020204" pitchFamily="34" charset="0"/>
              <a:cs typeface="Arial" panose="020B0604020202020204" pitchFamily="34" charset="0"/>
            </a:endParaRPr>
          </a:p>
          <a:p>
            <a:r>
              <a:rPr lang="en-US" sz="1875" dirty="0">
                <a:solidFill>
                  <a:srgbClr val="002060"/>
                </a:solidFill>
                <a:latin typeface="Arial" panose="020B0604020202020204" pitchFamily="34" charset="0"/>
                <a:cs typeface="Arial" panose="020B0604020202020204" pitchFamily="34" charset="0"/>
              </a:rPr>
              <a:t>Works in the startup phase </a:t>
            </a:r>
            <a:r>
              <a:rPr lang="it-IT" sz="1875" dirty="0">
                <a:solidFill>
                  <a:srgbClr val="002060"/>
                </a:solidFill>
                <a:latin typeface="Arial" panose="020B0604020202020204" pitchFamily="34" charset="0"/>
                <a:cs typeface="Arial" panose="020B0604020202020204" pitchFamily="34" charset="0"/>
              </a:rPr>
              <a:t>15 (</a:t>
            </a:r>
            <a:r>
              <a:rPr lang="it-IT" sz="1875" dirty="0" err="1">
                <a:solidFill>
                  <a:srgbClr val="002060"/>
                </a:solidFill>
                <a:latin typeface="Arial" panose="020B0604020202020204" pitchFamily="34" charset="0"/>
                <a:cs typeface="Arial" panose="020B0604020202020204" pitchFamily="34" charset="0"/>
              </a:rPr>
              <a:t>years</a:t>
            </a:r>
            <a:r>
              <a:rPr lang="it-IT" sz="1875" dirty="0">
                <a:solidFill>
                  <a:srgbClr val="002060"/>
                </a:solidFill>
                <a:latin typeface="Arial" panose="020B0604020202020204" pitchFamily="34" charset="0"/>
                <a:cs typeface="Arial" panose="020B0604020202020204" pitchFamily="34" charset="0"/>
              </a:rPr>
              <a:t> 2022/2023)</a:t>
            </a:r>
          </a:p>
          <a:p>
            <a:endParaRPr lang="it-IT" sz="1875" dirty="0">
              <a:solidFill>
                <a:srgbClr val="002060"/>
              </a:solidFill>
              <a:latin typeface="Arial" panose="020B0604020202020204" pitchFamily="34" charset="0"/>
              <a:cs typeface="Arial" panose="020B0604020202020204" pitchFamily="34" charset="0"/>
            </a:endParaRPr>
          </a:p>
          <a:p>
            <a:endParaRPr lang="it-IT" sz="1875" dirty="0">
              <a:solidFill>
                <a:srgbClr val="002060"/>
              </a:solidFill>
              <a:latin typeface="Arial" panose="020B0604020202020204" pitchFamily="34" charset="0"/>
              <a:cs typeface="Arial" panose="020B0604020202020204" pitchFamily="34" charset="0"/>
            </a:endParaRPr>
          </a:p>
        </p:txBody>
      </p:sp>
      <p:pic>
        <p:nvPicPr>
          <p:cNvPr id="4" name="Immagine 3" descr="Valledoria_1.JPG">
            <a:extLst>
              <a:ext uri="{FF2B5EF4-FFF2-40B4-BE49-F238E27FC236}">
                <a16:creationId xmlns:a16="http://schemas.microsoft.com/office/drawing/2014/main" id="{647AA230-B51C-F657-C683-D75304EE6D8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 contrast="9000"/>
                    </a14:imgEffect>
                  </a14:imgLayer>
                </a14:imgProps>
              </a:ext>
              <a:ext uri="{28A0092B-C50C-407E-A947-70E740481C1C}">
                <a14:useLocalDpi xmlns:a14="http://schemas.microsoft.com/office/drawing/2010/main"/>
              </a:ext>
            </a:extLst>
          </a:blip>
          <a:srcRect r="-1"/>
          <a:stretch/>
        </p:blipFill>
        <p:spPr>
          <a:xfrm>
            <a:off x="7337677" y="1006617"/>
            <a:ext cx="4527112" cy="2544141"/>
          </a:xfrm>
          <a:prstGeom prst="rect">
            <a:avLst/>
          </a:prstGeom>
          <a:effectLst>
            <a:outerShdw blurRad="50800" dist="254000" dir="2700000" algn="tl" rotWithShape="0">
              <a:prstClr val="black">
                <a:alpha val="40000"/>
              </a:prstClr>
            </a:outerShdw>
          </a:effectLst>
        </p:spPr>
      </p:pic>
      <p:pic>
        <p:nvPicPr>
          <p:cNvPr id="9" name="Picture 2" descr="Z:\Settori\Settori\2_Promozione\03_Promozione_indiretta\Pubblicazioni\Arch_paesaggio\materiale\Articolo_arch_paesag\fotografie\03_foto_sito_intervento\Foto 20-07-16, 18 09 16.jpg">
            <a:extLst>
              <a:ext uri="{FF2B5EF4-FFF2-40B4-BE49-F238E27FC236}">
                <a16:creationId xmlns:a16="http://schemas.microsoft.com/office/drawing/2014/main" id="{E800805B-94E2-D7F0-5FAD-2DA9B160B9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7677" y="3790653"/>
            <a:ext cx="4527112" cy="2544141"/>
          </a:xfrm>
          <a:prstGeom prst="rect">
            <a:avLst/>
          </a:prstGeom>
          <a:effectLst>
            <a:outerShdw blurRad="50800" dist="254000" dir="2700000" algn="tl" rotWithShape="0">
              <a:prstClr val="black">
                <a:alpha val="40000"/>
              </a:prstClr>
            </a:outerShdw>
          </a:effectLst>
        </p:spPr>
      </p:pic>
    </p:spTree>
    <p:extLst>
      <p:ext uri="{BB962C8B-B14F-4D97-AF65-F5344CB8AC3E}">
        <p14:creationId xmlns:p14="http://schemas.microsoft.com/office/powerpoint/2010/main" val="146958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963</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Office Theme</vt:lpstr>
      <vt:lpstr>The Future of Beaches and Coastal Ecosystems in Sardinia:  What Actions to Address Climate Challenges?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Simeoni</dc:creator>
  <cp:lastModifiedBy>mario deriu</cp:lastModifiedBy>
  <cp:revision>54</cp:revision>
  <dcterms:created xsi:type="dcterms:W3CDTF">2024-01-16T09:15:12Z</dcterms:created>
  <dcterms:modified xsi:type="dcterms:W3CDTF">2025-02-10T08:12:55Z</dcterms:modified>
</cp:coreProperties>
</file>